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0"/>
  </p:notesMasterIdLst>
  <p:sldIdLst>
    <p:sldId id="257" r:id="rId2"/>
    <p:sldId id="264" r:id="rId3"/>
    <p:sldId id="259" r:id="rId4"/>
    <p:sldId id="260" r:id="rId5"/>
    <p:sldId id="261" r:id="rId6"/>
    <p:sldId id="265" r:id="rId7"/>
    <p:sldId id="266" r:id="rId8"/>
    <p:sldId id="267" r:id="rId9"/>
    <p:sldId id="268" r:id="rId10"/>
    <p:sldId id="276" r:id="rId11"/>
    <p:sldId id="269" r:id="rId12"/>
    <p:sldId id="270" r:id="rId13"/>
    <p:sldId id="271" r:id="rId14"/>
    <p:sldId id="272" r:id="rId15"/>
    <p:sldId id="273" r:id="rId16"/>
    <p:sldId id="274" r:id="rId17"/>
    <p:sldId id="262" r:id="rId18"/>
    <p:sldId id="263" r:id="rId1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81" d="100"/>
          <a:sy n="81" d="100"/>
        </p:scale>
        <p:origin x="-1284" y="-90"/>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763" name="Google Shape;3;n"/>
          <p:cNvSpPr>
            <a:spLocks noGrp="1" noRot="1" noChangeAspect="1" noEditPoints="1"/>
          </p:cNvSpPr>
          <p:nvPr>
            <p:ph type="sldImg" idx="2"/>
          </p:nvPr>
        </p:nvSpPr>
        <p:spPr>
          <a:xfrm>
            <a:off x="381300" y="685800"/>
            <a:ext cx="6096075" cy="3429000"/>
          </a:xfrm>
          <a:custGeom>
            <a:avLst/>
            <a:gdLst/>
            <a:ahLst/>
            <a:cxn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a:endParaRPr/>
          </a:p>
        </p:txBody>
      </p:sp>
      <p:sp>
        <p:nvSpPr>
          <p:cNvPr id="104976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marR="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lvl="0"/>
            <a:endParaRPr/>
          </a:p>
        </p:txBody>
      </p:sp>
    </p:spTree>
    <p:extLst>
      <p:ext uri="{BB962C8B-B14F-4D97-AF65-F5344CB8AC3E}">
        <p14:creationId xmlns:p14="http://schemas.microsoft.com/office/powerpoint/2010/main" val="3860894744"/>
      </p:ext>
    </p:extLst>
  </p:cSld>
  <p:clrMap bg1="lt1" tx1="dk1" bg2="dk2" tx2="lt2" accent1="accent1" accent2="accent2" accent3="accent3" accent4="accent4" accent5="accent5" accent6="accent6" hlink="hlink" folHlink="folHlink"/>
  <p:hf sldNum="0" hdr="0" ftr="0" dt="0"/>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79"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5" name="Text Placeholder 2"/>
          <p:cNvSpPr>
            <a:spLocks noGrp="1" noEditPoints="1"/>
          </p:cNvSpPr>
          <p:nvPr>
            <p:ph type="body" idx="1"/>
          </p:nvPr>
        </p:nvSpPr>
        <p:spPr>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8"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607"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Notes Placeholder 1049771"/>
          <p:cNvSpPr>
            <a:spLocks noGrp="1" noEditPoints="1"/>
          </p:cNvSpPr>
          <p:nvPr>
            <p:ph type="body"/>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Slide Image Placeholder 1"/>
          <p:cNvSpPr>
            <a:spLocks noGrp="1" noRot="1" noChangeAspect="1" noEditPoints="1"/>
          </p:cNvSpPr>
          <p:nvPr>
            <p:ph type="sldImg"/>
          </p:nvPr>
        </p:nvSpPr>
        <p:spPr>
          <a:xfrm>
            <a:off x="381337" y="685800"/>
            <a:ext cx="6096000" cy="3429000"/>
          </a:xfrm>
          <a:prstGeom prst="rect">
            <a:avLst/>
          </a:prstGeom>
        </p:spPr>
        <p:txBody>
          <a:bodyPr/>
          <a:lstStyle/>
          <a:p>
            <a:endParaRPr/>
          </a:p>
        </p:txBody>
      </p:sp>
      <p:sp>
        <p:nvSpPr>
          <p:cNvPr id="1048616"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age 2">
    <p:spTree>
      <p:nvGrpSpPr>
        <p:cNvPr id="1" name=""/>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rcRect/>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noEditPoints="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491"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5"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92"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493" name="Google Shape;48;p35"/>
          <p:cNvSpPr/>
          <p:nvPr userDrawn="1"/>
        </p:nvSpPr>
        <p:spPr>
          <a:xfrm>
            <a:off x="0" y="638171"/>
            <a:ext cx="4734046" cy="4030832"/>
          </a:xfrm>
          <a:prstGeom prst="rect">
            <a:avLst/>
          </a:prstGeom>
          <a:solidFill>
            <a:schemeClr val="accent4"/>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494" name="Google Shape;49;p35"/>
          <p:cNvSpPr/>
          <p:nvPr userDrawn="1"/>
        </p:nvSpPr>
        <p:spPr>
          <a:xfrm>
            <a:off x="0" y="819942"/>
            <a:ext cx="144711" cy="323530"/>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495"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6"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14" name="Google Shape;102;p40" descr="Background pattern  Description automatically generated with medium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5" name="Google Shape;103;p40" descr="A group of people sitting at a table  Description automatically generated with low confidence"/>
          <p:cNvPicPr preferRelativeResize="0">
            <a:picLocks/>
          </p:cNvPicPr>
          <p:nvPr userDrawn="1"/>
        </p:nvPicPr>
        <p:blipFill>
          <a:blip r:embed="rId3">
            <a:alphaModFix/>
          </a:blip>
          <a:srcRect l="11613" t="29182"/>
          <a:stretch>
            <a:fillRect/>
          </a:stretch>
        </p:blipFill>
        <p:spPr>
          <a:xfrm>
            <a:off x="4864308" y="0"/>
            <a:ext cx="4279692" cy="5143500"/>
          </a:xfrm>
          <a:prstGeom prst="rect">
            <a:avLst/>
          </a:prstGeom>
          <a:noFill/>
          <a:ln>
            <a:noFill/>
          </a:ln>
        </p:spPr>
      </p:pic>
      <p:pic>
        <p:nvPicPr>
          <p:cNvPr id="2097216" name="Google Shape;27;p33" descr="Shape  Description automatically generated with low confidence"/>
          <p:cNvPicPr preferRelativeResize="0">
            <a:picLocks/>
          </p:cNvPicPr>
          <p:nvPr userDrawn="1"/>
        </p:nvPicPr>
        <p:blipFill>
          <a:blip r:embed="rId4">
            <a:alphaModFix/>
          </a:blip>
          <a:srcRect/>
          <a:stretch>
            <a:fillRect/>
          </a:stretch>
        </p:blipFill>
        <p:spPr>
          <a:xfrm>
            <a:off x="0" y="0"/>
            <a:ext cx="9144000" cy="5143500"/>
          </a:xfrm>
          <a:prstGeom prst="rect">
            <a:avLst/>
          </a:prstGeom>
          <a:noFill/>
          <a:ln>
            <a:noFill/>
          </a:ln>
        </p:spPr>
      </p:pic>
      <p:sp>
        <p:nvSpPr>
          <p:cNvPr id="1048915" name="Google Shape;105;p40"/>
          <p:cNvSpPr/>
          <p:nvPr userDrawn="1"/>
        </p:nvSpPr>
        <p:spPr>
          <a:xfrm>
            <a:off x="0" y="1107751"/>
            <a:ext cx="4864308" cy="292799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916"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17" name="Google Shape;50;p35"/>
          <p:cNvSpPr>
            <a:spLocks noGrp="1" noEditPoints="1"/>
          </p:cNvSpPr>
          <p:nvPr>
            <p:ph type="title"/>
          </p:nvPr>
        </p:nvSpPr>
        <p:spPr>
          <a:xfrm>
            <a:off x="387873" y="1377777"/>
            <a:ext cx="3421450" cy="459275"/>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2000" b="1" i="1">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18" name="Text Placeholder 16"/>
          <p:cNvSpPr>
            <a:spLocks noGrp="1" noEditPoints="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85"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86"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7" name="Google Shape;119;p42"/>
          <p:cNvGrpSpPr/>
          <p:nvPr/>
        </p:nvGrpSpPr>
        <p:grpSpPr>
          <a:xfrm>
            <a:off x="-900" y="1034935"/>
            <a:ext cx="9146700" cy="1842077"/>
            <a:chOff x="-900" y="1034935"/>
            <a:chExt cx="9146700" cy="1842077"/>
          </a:xfrm>
        </p:grpSpPr>
        <p:sp>
          <p:nvSpPr>
            <p:cNvPr id="1049440"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7"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441"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accent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7"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88"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22" name="Google Shape;128;p43"/>
          <p:cNvSpPr/>
          <p:nvPr userDrawn="1"/>
        </p:nvSpPr>
        <p:spPr>
          <a:xfrm>
            <a:off x="0" y="1037770"/>
            <a:ext cx="9144000" cy="1613989"/>
          </a:xfrm>
          <a:prstGeom prst="rect">
            <a:avLst/>
          </a:prstGeom>
          <a:solidFill>
            <a:schemeClr val="accent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9"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723"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2"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63"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60" name="Google Shape;119;p42"/>
          <p:cNvGrpSpPr/>
          <p:nvPr/>
        </p:nvGrpSpPr>
        <p:grpSpPr>
          <a:xfrm>
            <a:off x="-900" y="1034935"/>
            <a:ext cx="9146700" cy="1842077"/>
            <a:chOff x="-900" y="1034935"/>
            <a:chExt cx="9146700" cy="1842077"/>
          </a:xfrm>
        </p:grpSpPr>
        <p:sp>
          <p:nvSpPr>
            <p:cNvPr id="1049335"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4"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336"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69"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38" name="Google Shape;128;p43"/>
          <p:cNvSpPr/>
          <p:nvPr userDrawn="1"/>
        </p:nvSpPr>
        <p:spPr>
          <a:xfrm>
            <a:off x="0" y="1037770"/>
            <a:ext cx="9144000" cy="161398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639"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a:blip r:embed="rId2">
            <a:alphaModFix/>
          </a:blip>
          <a:srcRect t="8552" r="1750" b="8552"/>
          <a:stretch>
            <a:fillRect/>
          </a:stretch>
        </p:blipFill>
        <p:spPr>
          <a:xfrm>
            <a:off x="-1" y="-1"/>
            <a:ext cx="9144001" cy="5143501"/>
          </a:xfrm>
          <a:prstGeom prst="rect">
            <a:avLst/>
          </a:prstGeom>
          <a:noFill/>
          <a:ln>
            <a:noFill/>
          </a:ln>
        </p:spPr>
      </p:pic>
      <p:pic>
        <p:nvPicPr>
          <p:cNvPr id="2097161" name="Google Shape;133;p4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08"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a:blip r:embed="rId4">
            <a:alphaModFix/>
          </a:blip>
          <a:srcRect/>
          <a:stretch>
            <a:fillRect/>
          </a:stretch>
        </p:blipFill>
        <p:spPr>
          <a:xfrm>
            <a:off x="2692835" y="1785257"/>
            <a:ext cx="1181100" cy="1181100"/>
          </a:xfrm>
          <a:prstGeom prst="rect">
            <a:avLst/>
          </a:prstGeom>
          <a:noFill/>
          <a:ln>
            <a:noFill/>
          </a:ln>
        </p:spPr>
      </p:pic>
      <p:sp>
        <p:nvSpPr>
          <p:cNvPr id="1048609" name="Google Shape;136;p44"/>
          <p:cNvSpPr/>
          <p:nvPr userDrawn="1"/>
        </p:nvSpPr>
        <p:spPr>
          <a:xfrm>
            <a:off x="2233323" y="613458"/>
            <a:ext cx="4818743" cy="79442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10" name="Google Shape;137;p44"/>
          <p:cNvSpPr>
            <a:spLocks noGrp="1" noEditPoints="1"/>
          </p:cNvSpPr>
          <p:nvPr>
            <p:ph type="body" idx="1"/>
          </p:nvPr>
        </p:nvSpPr>
        <p:spPr>
          <a:xfrm>
            <a:off x="2634216" y="802314"/>
            <a:ext cx="4016956"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chemeClr val="lt1"/>
              </a:buClr>
              <a:buSzPts val="1800"/>
              <a:buNone/>
              <a:defRPr sz="1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11" name="Google Shape;138;p44"/>
          <p:cNvSpPr>
            <a:spLocks noGrp="1" noEditPoints="1"/>
          </p:cNvSpPr>
          <p:nvPr>
            <p:ph type="body" idx="2"/>
          </p:nvPr>
        </p:nvSpPr>
        <p:spPr>
          <a:xfrm>
            <a:off x="4079630" y="1996884"/>
            <a:ext cx="2722324"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14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2" name="Google Shape;246;p45"/>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183" name="Google Shape;247;p45"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8000"/>
          </a:xfrm>
          <a:prstGeom prst="rect">
            <a:avLst/>
          </a:prstGeom>
          <a:noFill/>
          <a:ln>
            <a:noFill/>
          </a:ln>
        </p:spPr>
      </p:pic>
      <p:pic>
        <p:nvPicPr>
          <p:cNvPr id="2097184" name="Google Shape;248;p45" descr="A picture containing text, dark, night sky  Description automatically generated"/>
          <p:cNvPicPr preferRelativeResize="0">
            <a:picLocks/>
          </p:cNvPicPr>
          <p:nvPr userDrawn="1"/>
        </p:nvPicPr>
        <p:blipFill>
          <a:blip r:embed="rId4">
            <a:alphaModFix/>
          </a:blip>
          <a:srcRect/>
          <a:stretch>
            <a:fillRect/>
          </a:stretch>
        </p:blipFill>
        <p:spPr>
          <a:xfrm>
            <a:off x="962283" y="914400"/>
            <a:ext cx="7219434" cy="3459480"/>
          </a:xfrm>
          <a:prstGeom prst="rect">
            <a:avLst/>
          </a:prstGeom>
          <a:noFill/>
          <a:ln>
            <a:noFill/>
          </a:ln>
        </p:spPr>
      </p:pic>
      <p:pic>
        <p:nvPicPr>
          <p:cNvPr id="2097185" name="Google Shape;249;p45" descr="Chart  Description automatically generated"/>
          <p:cNvPicPr preferRelativeResize="0">
            <a:picLocks/>
          </p:cNvPicPr>
          <p:nvPr userDrawn="1"/>
        </p:nvPicPr>
        <p:blipFill>
          <a:blip r:embed="rId5">
            <a:alphaModFix/>
          </a:blip>
          <a:srcRect/>
          <a:stretch>
            <a:fillRect/>
          </a:stretch>
        </p:blipFill>
        <p:spPr>
          <a:xfrm>
            <a:off x="2567940" y="1200369"/>
            <a:ext cx="4008120" cy="2742762"/>
          </a:xfrm>
          <a:prstGeom prst="rect">
            <a:avLst/>
          </a:prstGeom>
          <a:noFill/>
          <a:ln>
            <a:noFill/>
          </a:ln>
        </p:spPr>
      </p:pic>
      <p:sp>
        <p:nvSpPr>
          <p:cNvPr id="1048688" name="Google Shape;250;p45"/>
          <p:cNvSpPr>
            <a:spLocks noGrp="1" noEditPoints="1"/>
          </p:cNvSpPr>
          <p:nvPr>
            <p:ph type="body" idx="1"/>
          </p:nvPr>
        </p:nvSpPr>
        <p:spPr>
          <a:xfrm rot="-525871">
            <a:off x="2714091" y="2148474"/>
            <a:ext cx="3673884" cy="55448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3200"/>
              <a:buFont typeface="Public Sans" pitchFamily="2" charset="77"/>
              <a:buNone/>
              <a:defRPr sz="2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85" name="Group 10"/>
          <p:cNvGrpSpPr/>
          <p:nvPr/>
        </p:nvGrpSpPr>
        <p:grpSpPr>
          <a:xfrm>
            <a:off x="444" y="0"/>
            <a:ext cx="9143556" cy="5143500"/>
            <a:chOff x="444" y="317809"/>
            <a:chExt cx="9143556" cy="5143500"/>
          </a:xfrm>
        </p:grpSpPr>
        <p:pic>
          <p:nvPicPr>
            <p:cNvPr id="209728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82"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83" name="Google Shape;253;p46"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pic>
        <p:nvPicPr>
          <p:cNvPr id="2097284" name="Google Shape;254;p46" descr="A picture containing text  Description automatically generated"/>
          <p:cNvPicPr preferRelativeResize="0">
            <a:picLocks/>
          </p:cNvPicPr>
          <p:nvPr userDrawn="1"/>
        </p:nvPicPr>
        <p:blipFill>
          <a:blip r:embed="rId4">
            <a:alphaModFix amt="85000"/>
          </a:blip>
          <a:srcRect/>
          <a:stretch>
            <a:fillRect/>
          </a:stretch>
        </p:blipFill>
        <p:spPr>
          <a:xfrm>
            <a:off x="2251213" y="1143261"/>
            <a:ext cx="4641574" cy="2799228"/>
          </a:xfrm>
          <a:prstGeom prst="rect">
            <a:avLst/>
          </a:prstGeom>
          <a:noFill/>
          <a:ln>
            <a:noFill/>
          </a:ln>
        </p:spPr>
      </p:pic>
      <p:sp>
        <p:nvSpPr>
          <p:cNvPr id="1049438" name="Google Shape;85;p38"/>
          <p:cNvSpPr>
            <a:spLocks noGrp="1" noEditPoints="1"/>
          </p:cNvSpPr>
          <p:nvPr>
            <p:ph type="body" idx="10"/>
          </p:nvPr>
        </p:nvSpPr>
        <p:spPr>
          <a:xfrm>
            <a:off x="2740961" y="1824708"/>
            <a:ext cx="3602088" cy="47247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9" name="Google Shape;35;p33"/>
          <p:cNvSpPr>
            <a:spLocks noGrp="1" noEditPoints="1"/>
          </p:cNvSpPr>
          <p:nvPr>
            <p:ph type="body" idx="2"/>
          </p:nvPr>
        </p:nvSpPr>
        <p:spPr>
          <a:xfrm>
            <a:off x="2740960" y="239891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2097212" name="Google Shape;258;p47"/>
          <p:cNvPicPr preferRelativeResize="0">
            <a:picLocks/>
          </p:cNvPicPr>
          <p:nvPr userDrawn="1"/>
        </p:nvPicPr>
        <p:blipFill>
          <a:blip r:embed="rId2">
            <a:alphaModFix amt="70000"/>
          </a:blip>
          <a:srcRect t="1816" b="12611"/>
          <a:stretch>
            <a:fillRect/>
          </a:stretch>
        </p:blipFill>
        <p:spPr>
          <a:xfrm>
            <a:off x="0" y="-1"/>
            <a:ext cx="9144000" cy="5143501"/>
          </a:xfrm>
          <a:prstGeom prst="rect">
            <a:avLst/>
          </a:prstGeom>
          <a:noFill/>
          <a:ln>
            <a:noFill/>
          </a:ln>
        </p:spPr>
      </p:pic>
      <p:pic>
        <p:nvPicPr>
          <p:cNvPr id="2097213" name="Google Shape;259;p47"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912"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913" name="Google Shape;85;p38"/>
          <p:cNvSpPr>
            <a:spLocks noGrp="1" noEditPoints="1"/>
          </p:cNvSpPr>
          <p:nvPr>
            <p:ph type="body" idx="10" hasCustomPrompt="1"/>
          </p:nvPr>
        </p:nvSpPr>
        <p:spPr>
          <a:xfrm>
            <a:off x="3553313" y="1914665"/>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14" name="Google Shape;35;p33"/>
          <p:cNvSpPr>
            <a:spLocks noGrp="1" noEditPoints="1"/>
          </p:cNvSpPr>
          <p:nvPr>
            <p:ph type="body" idx="2"/>
          </p:nvPr>
        </p:nvSpPr>
        <p:spPr>
          <a:xfrm>
            <a:off x="2770956" y="258068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grpSp>
        <p:nvGrpSpPr>
          <p:cNvPr id="230" name="Google Shape;264;p48"/>
          <p:cNvGrpSpPr/>
          <p:nvPr/>
        </p:nvGrpSpPr>
        <p:grpSpPr>
          <a:xfrm>
            <a:off x="-3149" y="1"/>
            <a:ext cx="9147149" cy="5143500"/>
            <a:chOff x="-3149" y="1"/>
            <a:chExt cx="9147149" cy="5143500"/>
          </a:xfrm>
        </p:grpSpPr>
        <p:pic>
          <p:nvPicPr>
            <p:cNvPr id="2097219"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8921" name="Google Shape;266;p48"/>
            <p:cNvSpPr/>
            <p:nvPr/>
          </p:nvSpPr>
          <p:spPr>
            <a:xfrm>
              <a:off x="-938" y="2804160"/>
              <a:ext cx="9144938" cy="2339340"/>
            </a:xfrm>
            <a:prstGeom prst="rect">
              <a:avLst/>
            </a:prstGeom>
            <a:solidFill>
              <a:schemeClr val="bg2">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20" name="Picture 4"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231" name="Google Shape;268;p48"/>
          <p:cNvGrpSpPr/>
          <p:nvPr/>
        </p:nvGrpSpPr>
        <p:grpSpPr>
          <a:xfrm>
            <a:off x="2349390" y="1908808"/>
            <a:ext cx="4506182" cy="1790703"/>
            <a:chOff x="2560319" y="1790699"/>
            <a:chExt cx="4084321" cy="1623060"/>
          </a:xfrm>
        </p:grpSpPr>
        <p:sp>
          <p:nvSpPr>
            <p:cNvPr id="1048922"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8923"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8924"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25"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92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28"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scussion 3">
    <p:spTree>
      <p:nvGrpSpPr>
        <p:cNvPr id="1" name=""/>
        <p:cNvGrpSpPr/>
        <p:nvPr/>
      </p:nvGrpSpPr>
      <p:grpSpPr>
        <a:xfrm>
          <a:off x="0" y="0"/>
          <a:ext cx="0" cy="0"/>
          <a:chOff x="0" y="0"/>
          <a:chExt cx="0" cy="0"/>
        </a:xfrm>
      </p:grpSpPr>
      <p:grpSp>
        <p:nvGrpSpPr>
          <p:cNvPr id="310" name="Google Shape;264;p48"/>
          <p:cNvGrpSpPr/>
          <p:nvPr/>
        </p:nvGrpSpPr>
        <p:grpSpPr>
          <a:xfrm>
            <a:off x="-3149" y="1"/>
            <a:ext cx="9147149" cy="5143500"/>
            <a:chOff x="-3149" y="1"/>
            <a:chExt cx="9147149" cy="5143500"/>
          </a:xfrm>
        </p:grpSpPr>
        <p:pic>
          <p:nvPicPr>
            <p:cNvPr id="2097243"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9176" name="Google Shape;266;p48"/>
            <p:cNvSpPr/>
            <p:nvPr/>
          </p:nvSpPr>
          <p:spPr>
            <a:xfrm>
              <a:off x="-938" y="2804160"/>
              <a:ext cx="9144938" cy="2339340"/>
            </a:xfrm>
            <a:prstGeom prst="rect">
              <a:avLst/>
            </a:prstGeom>
            <a:solidFill>
              <a:schemeClr val="accent1">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44" name="Picture 8"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311" name="Google Shape;268;p48"/>
          <p:cNvGrpSpPr/>
          <p:nvPr/>
        </p:nvGrpSpPr>
        <p:grpSpPr>
          <a:xfrm>
            <a:off x="2349390" y="1908808"/>
            <a:ext cx="4506182" cy="1790703"/>
            <a:chOff x="2560319" y="1790699"/>
            <a:chExt cx="4084321" cy="1623060"/>
          </a:xfrm>
        </p:grpSpPr>
        <p:sp>
          <p:nvSpPr>
            <p:cNvPr id="1049177"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917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9179"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9180"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37" name="Google Shape;275;p49"/>
          <p:cNvSpPr/>
          <p:nvPr userDrawn="1"/>
        </p:nvSpPr>
        <p:spPr>
          <a:xfrm>
            <a:off x="4690334" y="0"/>
            <a:ext cx="4453668" cy="5139879"/>
          </a:xfrm>
          <a:prstGeom prst="rect">
            <a:avLst/>
          </a:prstGeom>
          <a:solidFill>
            <a:srgbClr val="22366A"/>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65"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38"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339" name="Google Shape;277;p49"/>
          <p:cNvSpPr/>
          <p:nvPr userDrawn="1"/>
        </p:nvSpPr>
        <p:spPr>
          <a:xfrm>
            <a:off x="4548336" y="420700"/>
            <a:ext cx="4595664" cy="428172"/>
          </a:xfrm>
          <a:prstGeom prst="rect">
            <a:avLst/>
          </a:prstGeom>
          <a:solidFill>
            <a:srgbClr val="BD8738"/>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340"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41"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55" name="Google Shape;275;p49"/>
          <p:cNvSpPr/>
          <p:nvPr userDrawn="1"/>
        </p:nvSpPr>
        <p:spPr>
          <a:xfrm>
            <a:off x="4690334" y="0"/>
            <a:ext cx="4453668" cy="5139879"/>
          </a:xfrm>
          <a:prstGeom prst="rect">
            <a:avLst/>
          </a:prstGeom>
          <a:solidFill>
            <a:schemeClr val="accent4"/>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56"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657" name="Google Shape;277;p49"/>
          <p:cNvSpPr/>
          <p:nvPr userDrawn="1"/>
        </p:nvSpPr>
        <p:spPr>
          <a:xfrm>
            <a:off x="4548336" y="420700"/>
            <a:ext cx="4595664" cy="428172"/>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658"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59"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19" name="Google Shape;275;p49"/>
          <p:cNvSpPr/>
          <p:nvPr userDrawn="1"/>
        </p:nvSpPr>
        <p:spPr>
          <a:xfrm>
            <a:off x="4690334" y="0"/>
            <a:ext cx="4453668" cy="5139879"/>
          </a:xfrm>
          <a:prstGeom prst="rect">
            <a:avLst/>
          </a:prstGeom>
          <a:solidFill>
            <a:schemeClr val="accent1"/>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97" name="Picture 4"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20"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521" name="Google Shape;277;p49"/>
          <p:cNvSpPr/>
          <p:nvPr userDrawn="1"/>
        </p:nvSpPr>
        <p:spPr>
          <a:xfrm>
            <a:off x="4548336" y="420700"/>
            <a:ext cx="4595664" cy="428172"/>
          </a:xfrm>
          <a:prstGeom prst="rect">
            <a:avLst/>
          </a:prstGeom>
          <a:solidFill>
            <a:schemeClr val="tx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522"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523"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uided activity">
    <p:spTree>
      <p:nvGrpSpPr>
        <p:cNvPr id="1" name=""/>
        <p:cNvGrpSpPr/>
        <p:nvPr/>
      </p:nvGrpSpPr>
      <p:grpSpPr>
        <a:xfrm>
          <a:off x="0" y="0"/>
          <a:ext cx="0" cy="0"/>
          <a:chOff x="0" y="0"/>
          <a:chExt cx="0" cy="0"/>
        </a:xfrm>
      </p:grpSpPr>
      <p:sp>
        <p:nvSpPr>
          <p:cNvPr id="1048802" name="Google Shape;303;p52"/>
          <p:cNvSpPr/>
          <p:nvPr userDrawn="1"/>
        </p:nvSpPr>
        <p:spPr>
          <a:xfrm>
            <a:off x="-1" y="1"/>
            <a:ext cx="9144001"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80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197" name="Google Shape;304;p52" descr="Background pattern  Description automatically generated"/>
          <p:cNvPicPr preferRelativeResize="0">
            <a:picLocks/>
          </p:cNvPicPr>
          <p:nvPr userDrawn="1"/>
        </p:nvPicPr>
        <p:blipFill>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198" name="Picture 7"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99" name="Google Shape;307;p52" descr="A picture containing indoor  Description automatically generated"/>
          <p:cNvPicPr preferRelativeResize="0">
            <a:picLocks/>
          </p:cNvPicPr>
          <p:nvPr userDrawn="1"/>
        </p:nvPicPr>
        <p:blipFill>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03" name="Google Shape;309;p52"/>
          <p:cNvSpPr>
            <a:spLocks noGrp="1" noEditPoints="1"/>
          </p:cNvSpPr>
          <p:nvPr>
            <p:ph type="body" idx="2"/>
          </p:nvPr>
        </p:nvSpPr>
        <p:spPr>
          <a:xfrm>
            <a:off x="912063" y="2052267"/>
            <a:ext cx="3673884" cy="1882257"/>
          </a:xfrm>
          <a:prstGeom prst="rect">
            <a:avLst/>
          </a:prstGeom>
          <a:noFill/>
          <a:ln>
            <a:noFill/>
          </a:ln>
        </p:spPr>
        <p:txBody>
          <a:bodyPr wrap="square" lIns="91425" tIns="45700" rIns="91425" bIns="45700" anchor="t">
            <a:noAutofit/>
          </a:bodyPr>
          <a:lstStyle>
            <a:lvl1pPr marL="28575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04" name="Google Shape;58;p36"/>
          <p:cNvSpPr>
            <a:spLocks noGrp="1" noEditPoints="1"/>
          </p:cNvSpPr>
          <p:nvPr>
            <p:ph type="title"/>
          </p:nvPr>
        </p:nvSpPr>
        <p:spPr>
          <a:xfrm>
            <a:off x="912063" y="1246189"/>
            <a:ext cx="3673884" cy="586800"/>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800"/>
              <a:buFont typeface="Public Sans" pitchFamily="2" charset="77"/>
              <a:buNone/>
              <a:defRPr sz="28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1" name="Picture 20" descr="A picture containing graphical user interface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232" name="Picture 2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164" name="Picture 2"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ivider 3">
    <p:bg>
      <p:bgPr>
        <a:solidFill>
          <a:srgbClr val="FD892C"/>
        </a:solid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449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0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76"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8" name="Picture 5" descr="Application  Description automatically generated with low confidence"/>
          <p:cNvPicPr>
            <a:picLocks noChangeAspect="1"/>
          </p:cNvPicPr>
          <p:nvPr/>
        </p:nvPicPr>
        <p:blipFill>
          <a:blip r:embed="rId3"/>
          <a:srcRect/>
          <a:stretch>
            <a:fillRect/>
          </a:stretch>
        </p:blipFill>
        <p:spPr>
          <a:xfrm>
            <a:off x="2325914" y="1371153"/>
            <a:ext cx="4492172" cy="3617988"/>
          </a:xfrm>
          <a:prstGeom prst="rect">
            <a:avLst/>
          </a:prstGeom>
        </p:spPr>
      </p:pic>
      <p:sp>
        <p:nvSpPr>
          <p:cNvPr id="1049577" name="Google Shape;42;p34"/>
          <p:cNvSpPr>
            <a:spLocks noGrp="1" noEditPoints="1"/>
          </p:cNvSpPr>
          <p:nvPr>
            <p:ph type="body" idx="11"/>
          </p:nvPr>
        </p:nvSpPr>
        <p:spPr>
          <a:xfrm>
            <a:off x="2552068"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8"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1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137"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39" name="Picture 5" descr="Application  Description automatically generated with low confidence"/>
          <p:cNvPicPr>
            <a:picLocks noChangeAspect="1"/>
          </p:cNvPicPr>
          <p:nvPr/>
        </p:nvPicPr>
        <p:blipFill>
          <a:blip r:embed="rId3"/>
          <a:srcRect/>
          <a:stretch>
            <a:fillRect/>
          </a:stretch>
        </p:blipFill>
        <p:spPr>
          <a:xfrm>
            <a:off x="742441" y="1371153"/>
            <a:ext cx="4492172" cy="3617988"/>
          </a:xfrm>
          <a:prstGeom prst="rect">
            <a:avLst/>
          </a:prstGeom>
        </p:spPr>
      </p:pic>
      <p:sp>
        <p:nvSpPr>
          <p:cNvPr id="1049138" name="Google Shape;42;p34"/>
          <p:cNvSpPr>
            <a:spLocks noGrp="1" noEditPoints="1"/>
          </p:cNvSpPr>
          <p:nvPr>
            <p:ph type="body" idx="11"/>
          </p:nvPr>
        </p:nvSpPr>
        <p:spPr>
          <a:xfrm>
            <a:off x="968595"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739"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4"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40" name="Google Shape;42;p34"/>
          <p:cNvSpPr>
            <a:spLocks noGrp="1" noEditPoints="1"/>
          </p:cNvSpPr>
          <p:nvPr>
            <p:ph type="body" idx="11"/>
          </p:nvPr>
        </p:nvSpPr>
        <p:spPr>
          <a:xfrm>
            <a:off x="2032052" y="1886850"/>
            <a:ext cx="5071275" cy="2161037"/>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84"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4"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85" name="Google Shape;42;p34"/>
          <p:cNvSpPr>
            <a:spLocks noGrp="1" noEditPoints="1"/>
          </p:cNvSpPr>
          <p:nvPr>
            <p:ph type="body" idx="11"/>
          </p:nvPr>
        </p:nvSpPr>
        <p:spPr>
          <a:xfrm>
            <a:off x="2377740" y="2303181"/>
            <a:ext cx="4379900" cy="1934975"/>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9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724"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5"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726"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7"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8"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89"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52"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3"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454"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5"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56"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743"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2"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744"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8745"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6"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47"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8"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49"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0"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1"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52"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442"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88"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443"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44"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5"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46"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47"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48"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49"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0"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51"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2097153" name="Google Shape;12;p29"/>
          <p:cNvPicPr preferRelativeResize="0">
            <a:picLocks/>
          </p:cNvPicPr>
          <p:nvPr/>
        </p:nvPicPr>
        <p:blipFill>
          <a:blip r:embed="rId2">
            <a:alphaModFix amt="95000"/>
          </a:blip>
          <a:srcRect l="39364" r="3593"/>
          <a:stretch>
            <a:fillRect/>
          </a:stretch>
        </p:blipFill>
        <p:spPr>
          <a:xfrm>
            <a:off x="4743084" y="0"/>
            <a:ext cx="4400917" cy="5143495"/>
          </a:xfrm>
          <a:prstGeom prst="rect">
            <a:avLst/>
          </a:prstGeom>
          <a:noFill/>
          <a:ln>
            <a:noFill/>
          </a:ln>
        </p:spPr>
      </p:pic>
      <p:pic>
        <p:nvPicPr>
          <p:cNvPr id="2097154"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80"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1"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445" name="Group 12"/>
          <p:cNvGrpSpPr/>
          <p:nvPr/>
        </p:nvGrpSpPr>
        <p:grpSpPr>
          <a:xfrm>
            <a:off x="4107305" y="941707"/>
            <a:ext cx="284686" cy="3999388"/>
            <a:chOff x="4107305" y="941707"/>
            <a:chExt cx="284686" cy="3999388"/>
          </a:xfrm>
        </p:grpSpPr>
        <p:sp>
          <p:nvSpPr>
            <p:cNvPr id="1049620"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1"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2" name="Google Shape;43;p34"/>
            <p:cNvSpPr/>
            <p:nvPr userDrawn="1"/>
          </p:nvSpPr>
          <p:spPr>
            <a:xfrm>
              <a:off x="4107305" y="941707"/>
              <a:ext cx="142497" cy="3999388"/>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23"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9624" name="Text Placeholder 16"/>
          <p:cNvSpPr>
            <a:spLocks noGrp="1" noEditPoints="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9728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33" name="Picture Placeholder 5"/>
          <p:cNvSpPr>
            <a:spLocks noGrp="1" noEditPoints="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34"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35" name="Google Shape;42;p34"/>
          <p:cNvSpPr>
            <a:spLocks noGrp="1" noEditPoints="1"/>
          </p:cNvSpPr>
          <p:nvPr>
            <p:ph type="body" idx="1"/>
          </p:nvPr>
        </p:nvSpPr>
        <p:spPr>
          <a:xfrm>
            <a:off x="135731" y="1388586"/>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75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53" name="Google Shape;43;p34"/>
          <p:cNvSpPr/>
          <p:nvPr userDrawn="1"/>
        </p:nvSpPr>
        <p:spPr>
          <a:xfrm>
            <a:off x="4135880" y="856040"/>
            <a:ext cx="142497" cy="879326"/>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54"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8755" name="Text Placeholder 16"/>
          <p:cNvSpPr>
            <a:spLocks noGrp="1" noEditPoints="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87" name="Google Shape;43;p34"/>
          <p:cNvSpPr/>
          <p:nvPr userDrawn="1"/>
        </p:nvSpPr>
        <p:spPr>
          <a:xfrm>
            <a:off x="3817856" y="656889"/>
            <a:ext cx="143829" cy="344091"/>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88" name="Picture Placeholder 5"/>
          <p:cNvSpPr>
            <a:spLocks noGrp="1" noEditPoints="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89" name="Google Shape;41;p34"/>
          <p:cNvSpPr>
            <a:spLocks noGrp="1" noEditPoints="1"/>
          </p:cNvSpPr>
          <p:nvPr>
            <p:ph type="title"/>
          </p:nvPr>
        </p:nvSpPr>
        <p:spPr>
          <a:xfrm>
            <a:off x="4079869"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0" name="Text Placeholder 16"/>
          <p:cNvSpPr>
            <a:spLocks noGrp="1" noEditPoints="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40"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1" name="Picture 3"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41" name="Google Shape;43;p34"/>
          <p:cNvSpPr/>
          <p:nvPr userDrawn="1"/>
        </p:nvSpPr>
        <p:spPr>
          <a:xfrm>
            <a:off x="5302804" y="575609"/>
            <a:ext cx="143829"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42" name="Picture Placeholder 5"/>
          <p:cNvSpPr>
            <a:spLocks noGrp="1" noEditPoints="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pPr lvl="0"/>
            <a:endParaRPr lang="en-US" dirty="0"/>
          </a:p>
        </p:txBody>
      </p:sp>
      <p:sp>
        <p:nvSpPr>
          <p:cNvPr id="1048643" name="Google Shape;41;p34"/>
          <p:cNvSpPr>
            <a:spLocks noGrp="1" noEditPoints="1"/>
          </p:cNvSpPr>
          <p:nvPr>
            <p:ph type="title"/>
          </p:nvPr>
        </p:nvSpPr>
        <p:spPr>
          <a:xfrm>
            <a:off x="5564817" y="575609"/>
            <a:ext cx="3405248"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4" name="Text Placeholder 16"/>
          <p:cNvSpPr>
            <a:spLocks noGrp="1" noEditPoints="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42" name="Google Shape;209;p67"/>
          <p:cNvSpPr/>
          <p:nvPr userDrawn="1"/>
        </p:nvSpPr>
        <p:spPr>
          <a:xfrm>
            <a:off x="0" y="-1"/>
            <a:ext cx="4898780" cy="5143498"/>
          </a:xfrm>
          <a:prstGeom prst="rect">
            <a:avLst/>
          </a:prstGeom>
          <a:solidFill>
            <a:srgbClr val="22366A"/>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6" name="Google Shape;210;p67"/>
          <p:cNvPicPr preferRelativeResize="0">
            <a:picLocks/>
          </p:cNvPicPr>
          <p:nvPr userDrawn="1"/>
        </p:nvPicPr>
        <p:blipFill>
          <a:blip r:embed="rId2">
            <a:alphaModFix/>
          </a:blip>
          <a:srcRect l="20639" r="24166"/>
          <a:stretch>
            <a:fillRect/>
          </a:stretch>
        </p:blipFill>
        <p:spPr>
          <a:xfrm>
            <a:off x="4885624" y="3"/>
            <a:ext cx="4258376" cy="5143498"/>
          </a:xfrm>
          <a:prstGeom prst="rect">
            <a:avLst/>
          </a:prstGeom>
          <a:noFill/>
          <a:ln>
            <a:noFill/>
          </a:ln>
        </p:spPr>
      </p:pic>
      <p:pic>
        <p:nvPicPr>
          <p:cNvPr id="2097267"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3494"/>
          </a:xfrm>
          <a:prstGeom prst="rect">
            <a:avLst/>
          </a:prstGeom>
          <a:noFill/>
          <a:ln>
            <a:noFill/>
          </a:ln>
        </p:spPr>
      </p:pic>
      <p:sp>
        <p:nvSpPr>
          <p:cNvPr id="1049343"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013">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344" name="Google Shape;50;p35"/>
          <p:cNvSpPr>
            <a:spLocks noGrp="1" noEditPoints="1"/>
          </p:cNvSpPr>
          <p:nvPr>
            <p:ph type="title"/>
          </p:nvPr>
        </p:nvSpPr>
        <p:spPr>
          <a:xfrm>
            <a:off x="144711" y="436897"/>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5" name="Text Placeholder 16"/>
          <p:cNvSpPr>
            <a:spLocks noGrp="1" noEditPoints="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6" name="Text Placeholder 16"/>
          <p:cNvSpPr>
            <a:spLocks noGrp="1" noEditPoints="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14" name="Group 3"/>
          <p:cNvGrpSpPr/>
          <p:nvPr/>
        </p:nvGrpSpPr>
        <p:grpSpPr>
          <a:xfrm>
            <a:off x="2687195" y="1072585"/>
            <a:ext cx="3769611" cy="2998331"/>
            <a:chOff x="2361789" y="689375"/>
            <a:chExt cx="4733180" cy="3764750"/>
          </a:xfrm>
        </p:grpSpPr>
        <p:sp>
          <p:nvSpPr>
            <p:cNvPr id="1049196"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7"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5" name="Group 7"/>
            <p:cNvGrpSpPr/>
            <p:nvPr/>
          </p:nvGrpSpPr>
          <p:grpSpPr>
            <a:xfrm>
              <a:off x="2846005" y="689375"/>
              <a:ext cx="3764750" cy="3764750"/>
              <a:chOff x="2978950" y="978700"/>
              <a:chExt cx="3338500" cy="3338500"/>
            </a:xfrm>
          </p:grpSpPr>
          <p:grpSp>
            <p:nvGrpSpPr>
              <p:cNvPr id="316" name="Group 12"/>
              <p:cNvGrpSpPr/>
              <p:nvPr/>
            </p:nvGrpSpPr>
            <p:grpSpPr>
              <a:xfrm>
                <a:off x="2978950" y="978700"/>
                <a:ext cx="3338500" cy="3338500"/>
                <a:chOff x="2978950" y="978700"/>
                <a:chExt cx="3338500" cy="3338500"/>
              </a:xfrm>
            </p:grpSpPr>
            <p:sp>
              <p:nvSpPr>
                <p:cNvPr id="1049198"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199"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00"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201"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202"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03"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78" name="Group 2"/>
          <p:cNvGrpSpPr/>
          <p:nvPr/>
        </p:nvGrpSpPr>
        <p:grpSpPr>
          <a:xfrm>
            <a:off x="2687195" y="1072585"/>
            <a:ext cx="3769611" cy="2998331"/>
            <a:chOff x="2361789" y="689375"/>
            <a:chExt cx="4733182" cy="3764750"/>
          </a:xfrm>
        </p:grpSpPr>
        <p:sp>
          <p:nvSpPr>
            <p:cNvPr id="1049724"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5"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479" name="Group 10"/>
            <p:cNvGrpSpPr/>
            <p:nvPr/>
          </p:nvGrpSpPr>
          <p:grpSpPr>
            <a:xfrm>
              <a:off x="2846005" y="689375"/>
              <a:ext cx="3764750" cy="3764750"/>
              <a:chOff x="2978950" y="978700"/>
              <a:chExt cx="3338500" cy="3338500"/>
            </a:xfrm>
          </p:grpSpPr>
          <p:grpSp>
            <p:nvGrpSpPr>
              <p:cNvPr id="480" name="Group 19"/>
              <p:cNvGrpSpPr/>
              <p:nvPr/>
            </p:nvGrpSpPr>
            <p:grpSpPr>
              <a:xfrm>
                <a:off x="2978950" y="978700"/>
                <a:ext cx="3338500" cy="3338500"/>
                <a:chOff x="2978950" y="978700"/>
                <a:chExt cx="3338500" cy="3338500"/>
              </a:xfrm>
            </p:grpSpPr>
            <p:sp>
              <p:nvSpPr>
                <p:cNvPr id="1049726"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727"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8"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29"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730"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31"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7"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17"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5"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76" name="Text Placeholder 16"/>
          <p:cNvSpPr>
            <a:spLocks noGrp="1" noEditPoints="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pic>
        <p:nvPicPr>
          <p:cNvPr id="2097157" name="Picture 5"/>
          <p:cNvPicPr>
            <a:picLocks noChangeAspect="1"/>
          </p:cNvPicPr>
          <p:nvPr userDrawn="1"/>
        </p:nvPicPr>
        <p:blipFill>
          <a:blip r:embed="rId2"/>
          <a:srcRect l="16976" t="14937" r="19509" b="5409"/>
          <a:stretch>
            <a:fillRect/>
          </a:stretch>
        </p:blipFill>
        <p:spPr>
          <a:xfrm>
            <a:off x="6412523" y="0"/>
            <a:ext cx="2731477" cy="5143500"/>
          </a:xfrm>
          <a:prstGeom prst="rect">
            <a:avLst/>
          </a:prstGeom>
        </p:spPr>
      </p:pic>
      <p:pic>
        <p:nvPicPr>
          <p:cNvPr id="2097158"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99"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0"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8" name="Picture 2" descr="Icon  Description automatically generated"/>
          <p:cNvPicPr>
            <a:picLocks noChangeAspect="1"/>
          </p:cNvPicPr>
          <p:nvPr/>
        </p:nvPicPr>
        <p:blipFill>
          <a:blip r:embed="rId2"/>
          <a:srcRect/>
          <a:stretch>
            <a:fillRect/>
          </a:stretch>
        </p:blipFill>
        <p:spPr>
          <a:xfrm>
            <a:off x="2360040" y="277448"/>
            <a:ext cx="4422039" cy="4588604"/>
          </a:xfrm>
          <a:prstGeom prst="rect">
            <a:avLst/>
          </a:prstGeom>
        </p:spPr>
      </p:pic>
      <p:sp>
        <p:nvSpPr>
          <p:cNvPr id="1049220" name="Text Placeholder 16"/>
          <p:cNvSpPr>
            <a:spLocks noGrp="1" noEditPoints="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1" name="Text Placeholder 16"/>
          <p:cNvSpPr>
            <a:spLocks noGrp="1" noEditPoints="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77"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78"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79"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9680"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1"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2"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9683"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4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6"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47"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64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0"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651"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2"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4" name="Group 36"/>
          <p:cNvGrpSpPr/>
          <p:nvPr/>
        </p:nvGrpSpPr>
        <p:grpSpPr>
          <a:xfrm>
            <a:off x="2339405" y="1943342"/>
            <a:ext cx="396240" cy="683951"/>
            <a:chOff x="2339405" y="1953281"/>
            <a:chExt cx="396240" cy="683951"/>
          </a:xfrm>
        </p:grpSpPr>
        <p:sp>
          <p:nvSpPr>
            <p:cNvPr id="1049347"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48"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9"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65" name="Group 37"/>
          <p:cNvGrpSpPr/>
          <p:nvPr/>
        </p:nvGrpSpPr>
        <p:grpSpPr>
          <a:xfrm>
            <a:off x="6408356" y="1943342"/>
            <a:ext cx="396240" cy="683951"/>
            <a:chOff x="6408356" y="1953281"/>
            <a:chExt cx="396240" cy="683951"/>
          </a:xfrm>
        </p:grpSpPr>
        <p:sp>
          <p:nvSpPr>
            <p:cNvPr id="1049350"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51"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2"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353" name="Text Placeholder 16"/>
          <p:cNvSpPr>
            <a:spLocks noGrp="1" noEditPoints="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noEditPoints="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5" name="Text Placeholder 16"/>
          <p:cNvSpPr>
            <a:spLocks noGrp="1" noEditPoints="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6" name="Text Placeholder 16"/>
          <p:cNvSpPr>
            <a:spLocks noGrp="1" noEditPoints="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70"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1"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2"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773" name="Text Placeholder 16"/>
          <p:cNvSpPr>
            <a:spLocks noGrp="1" noEditPoints="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4"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5"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6"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777" name="Text Placeholder 16"/>
          <p:cNvSpPr>
            <a:spLocks noGrp="1" noEditPoints="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8"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3</a:t>
            </a:r>
            <a:endParaRPr lang="en-US" sz="1600" i="1" dirty="0">
              <a:solidFill>
                <a:schemeClr val="bg1"/>
              </a:solidFill>
              <a:latin typeface="Public Sans" pitchFamily="2" charset="77"/>
            </a:endParaRPr>
          </a:p>
        </p:txBody>
      </p:sp>
      <p:sp>
        <p:nvSpPr>
          <p:cNvPr id="1048781" name="Text Placeholder 16"/>
          <p:cNvSpPr>
            <a:spLocks noGrp="1" noEditPoints="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8" name="Google Shape;287;p51"/>
          <p:cNvGrpSpPr/>
          <p:nvPr/>
        </p:nvGrpSpPr>
        <p:grpSpPr>
          <a:xfrm>
            <a:off x="0" y="2399230"/>
            <a:ext cx="9144001" cy="2349751"/>
            <a:chOff x="0" y="2182920"/>
            <a:chExt cx="9144001" cy="2349751"/>
          </a:xfrm>
        </p:grpSpPr>
        <p:sp>
          <p:nvSpPr>
            <p:cNvPr id="1049416"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9" name="Google Shape;289;p51"/>
            <p:cNvGrpSpPr/>
            <p:nvPr/>
          </p:nvGrpSpPr>
          <p:grpSpPr>
            <a:xfrm>
              <a:off x="1229347" y="2182920"/>
              <a:ext cx="6685306" cy="1002265"/>
              <a:chOff x="976268" y="2064936"/>
              <a:chExt cx="6685306" cy="1002265"/>
            </a:xfrm>
          </p:grpSpPr>
          <p:sp>
            <p:nvSpPr>
              <p:cNvPr id="1049417"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8"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9"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20"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1"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2"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3"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24"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5"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6"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198" name="Google Shape;287;p51"/>
          <p:cNvGrpSpPr/>
          <p:nvPr/>
        </p:nvGrpSpPr>
        <p:grpSpPr>
          <a:xfrm>
            <a:off x="0" y="2399230"/>
            <a:ext cx="9144001" cy="2349751"/>
            <a:chOff x="0" y="2182920"/>
            <a:chExt cx="9144001" cy="2349751"/>
          </a:xfrm>
        </p:grpSpPr>
        <p:sp>
          <p:nvSpPr>
            <p:cNvPr id="1048834" name="Google Shape;288;p51"/>
            <p:cNvSpPr/>
            <p:nvPr/>
          </p:nvSpPr>
          <p:spPr>
            <a:xfrm>
              <a:off x="0" y="2689734"/>
              <a:ext cx="9144001" cy="1842937"/>
            </a:xfrm>
            <a:prstGeom prst="rect">
              <a:avLst/>
            </a:prstGeom>
            <a:solidFill>
              <a:schemeClr val="accent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99" name="Google Shape;289;p51"/>
            <p:cNvGrpSpPr/>
            <p:nvPr/>
          </p:nvGrpSpPr>
          <p:grpSpPr>
            <a:xfrm>
              <a:off x="1229347" y="2182920"/>
              <a:ext cx="6685306" cy="1002265"/>
              <a:chOff x="976268" y="2064936"/>
              <a:chExt cx="6685306" cy="1002265"/>
            </a:xfrm>
          </p:grpSpPr>
          <p:sp>
            <p:nvSpPr>
              <p:cNvPr id="1048835"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6"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7"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838"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39"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0"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1"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42"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3"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4"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4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2"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234" name="Google Shape;287;p51"/>
          <p:cNvGrpSpPr/>
          <p:nvPr/>
        </p:nvGrpSpPr>
        <p:grpSpPr>
          <a:xfrm>
            <a:off x="0" y="2399230"/>
            <a:ext cx="9144001" cy="2349751"/>
            <a:chOff x="0" y="2182920"/>
            <a:chExt cx="9144001" cy="2349751"/>
          </a:xfrm>
        </p:grpSpPr>
        <p:sp>
          <p:nvSpPr>
            <p:cNvPr id="1048929" name="Google Shape;288;p51"/>
            <p:cNvSpPr/>
            <p:nvPr/>
          </p:nvSpPr>
          <p:spPr>
            <a:xfrm>
              <a:off x="0" y="2689734"/>
              <a:ext cx="9144001" cy="184293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5" name="Google Shape;289;p51"/>
            <p:cNvGrpSpPr/>
            <p:nvPr/>
          </p:nvGrpSpPr>
          <p:grpSpPr>
            <a:xfrm>
              <a:off x="1229347" y="2182920"/>
              <a:ext cx="6685306" cy="1002265"/>
              <a:chOff x="976268" y="2064936"/>
              <a:chExt cx="6685306" cy="1002265"/>
            </a:xfrm>
          </p:grpSpPr>
          <p:sp>
            <p:nvSpPr>
              <p:cNvPr id="104893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933"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4"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5"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6"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937"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8"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9"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4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1"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447" name="Google Shape;287;p51"/>
          <p:cNvGrpSpPr/>
          <p:nvPr/>
        </p:nvGrpSpPr>
        <p:grpSpPr>
          <a:xfrm>
            <a:off x="0" y="2399230"/>
            <a:ext cx="9144001" cy="2349751"/>
            <a:chOff x="0" y="2182920"/>
            <a:chExt cx="9144001" cy="2349751"/>
          </a:xfrm>
        </p:grpSpPr>
        <p:sp>
          <p:nvSpPr>
            <p:cNvPr id="1049627"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48" name="Google Shape;289;p51"/>
            <p:cNvGrpSpPr/>
            <p:nvPr/>
          </p:nvGrpSpPr>
          <p:grpSpPr>
            <a:xfrm>
              <a:off x="1229347" y="2182920"/>
              <a:ext cx="6685306" cy="1002265"/>
              <a:chOff x="976268" y="2064936"/>
              <a:chExt cx="6685306" cy="1002265"/>
            </a:xfrm>
          </p:grpSpPr>
          <p:sp>
            <p:nvSpPr>
              <p:cNvPr id="104962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2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3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631"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2"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3"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4"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635"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6"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7"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81"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82"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3"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4"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5"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6"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7"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8"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89"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0"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1"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3"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9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2">
    <p:spTree>
      <p:nvGrpSpPr>
        <p:cNvPr id="1" name=""/>
        <p:cNvGrpSpPr/>
        <p:nvPr/>
      </p:nvGrpSpPr>
      <p:grpSpPr>
        <a:xfrm>
          <a:off x="0" y="0"/>
          <a:ext cx="0" cy="0"/>
          <a:chOff x="0" y="0"/>
          <a:chExt cx="0" cy="0"/>
        </a:xfrm>
      </p:grpSpPr>
      <p:sp>
        <p:nvSpPr>
          <p:cNvPr id="1049732"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22"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3"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734"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7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47"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48"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9"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0"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1"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2"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3"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4"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5"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6"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7"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9"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16"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354" name="Group 44"/>
          <p:cNvGrpSpPr/>
          <p:nvPr/>
        </p:nvGrpSpPr>
        <p:grpSpPr>
          <a:xfrm>
            <a:off x="865742" y="1720353"/>
            <a:ext cx="7412516" cy="894830"/>
            <a:chOff x="865742" y="1720353"/>
            <a:chExt cx="7412516" cy="894830"/>
          </a:xfrm>
        </p:grpSpPr>
        <p:grpSp>
          <p:nvGrpSpPr>
            <p:cNvPr id="355" name="Group 37"/>
            <p:cNvGrpSpPr/>
            <p:nvPr/>
          </p:nvGrpSpPr>
          <p:grpSpPr>
            <a:xfrm>
              <a:off x="3119411" y="1720353"/>
              <a:ext cx="651510" cy="894830"/>
              <a:chOff x="2980317" y="2014294"/>
              <a:chExt cx="651510" cy="894830"/>
            </a:xfrm>
          </p:grpSpPr>
          <p:cxnSp>
            <p:nvCxnSpPr>
              <p:cNvPr id="3145817" name="Straight Connector 8"/>
              <p:cNvCxnSpPr>
                <a:cxnSpLocks/>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7"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18"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2</a:t>
                </a:r>
              </a:p>
            </p:txBody>
          </p:sp>
        </p:grpSp>
        <p:grpSp>
          <p:nvGrpSpPr>
            <p:cNvPr id="356" name="Group 38"/>
            <p:cNvGrpSpPr/>
            <p:nvPr/>
          </p:nvGrpSpPr>
          <p:grpSpPr>
            <a:xfrm>
              <a:off x="5373080" y="1720353"/>
              <a:ext cx="651510" cy="894830"/>
              <a:chOff x="5071929" y="2014294"/>
              <a:chExt cx="651510" cy="894830"/>
            </a:xfrm>
          </p:grpSpPr>
          <p:cxnSp>
            <p:nvCxnSpPr>
              <p:cNvPr id="3145818" name="Straight Connector 9"/>
              <p:cNvCxnSpPr>
                <a:cxnSpLocks/>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9"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0"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3</a:t>
                </a:r>
              </a:p>
            </p:txBody>
          </p:sp>
        </p:grpSp>
        <p:grpSp>
          <p:nvGrpSpPr>
            <p:cNvPr id="357" name="Group 39"/>
            <p:cNvGrpSpPr/>
            <p:nvPr/>
          </p:nvGrpSpPr>
          <p:grpSpPr>
            <a:xfrm>
              <a:off x="7626748" y="1720353"/>
              <a:ext cx="651510" cy="894830"/>
              <a:chOff x="7469822" y="2014294"/>
              <a:chExt cx="651510" cy="894830"/>
            </a:xfrm>
          </p:grpSpPr>
          <p:cxnSp>
            <p:nvCxnSpPr>
              <p:cNvPr id="3145819" name="Straight Connector 10"/>
              <p:cNvCxnSpPr>
                <a:cxnSpLocks/>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1"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2"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4</a:t>
                </a:r>
              </a:p>
            </p:txBody>
          </p:sp>
        </p:grpSp>
        <p:grpSp>
          <p:nvGrpSpPr>
            <p:cNvPr id="358" name="Group 36"/>
            <p:cNvGrpSpPr/>
            <p:nvPr/>
          </p:nvGrpSpPr>
          <p:grpSpPr>
            <a:xfrm>
              <a:off x="865742" y="1720353"/>
              <a:ext cx="651510" cy="894830"/>
              <a:chOff x="888704" y="2014294"/>
              <a:chExt cx="651510" cy="894830"/>
            </a:xfrm>
          </p:grpSpPr>
          <p:cxnSp>
            <p:nvCxnSpPr>
              <p:cNvPr id="3145820" name="Straight Connector 7"/>
              <p:cNvCxnSpPr>
                <a:cxnSpLocks/>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3"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4"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1</a:t>
                </a:r>
              </a:p>
            </p:txBody>
          </p:sp>
        </p:grpSp>
      </p:grpSp>
      <p:sp>
        <p:nvSpPr>
          <p:cNvPr id="1049325" name="Text Placeholder 16"/>
          <p:cNvSpPr>
            <a:spLocks noGrp="1" noEditPoints="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6" name="Text Placeholder 16"/>
          <p:cNvSpPr>
            <a:spLocks noGrp="1" noEditPoints="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7" name="Text Placeholder 16"/>
          <p:cNvSpPr>
            <a:spLocks noGrp="1" noEditPoints="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8" name="Text Placeholder 16"/>
          <p:cNvSpPr>
            <a:spLocks noGrp="1" noEditPoints="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9" name="Text Placeholder 16"/>
          <p:cNvSpPr>
            <a:spLocks noGrp="1" noEditPoints="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0" name="Text Placeholder 16"/>
          <p:cNvSpPr>
            <a:spLocks noGrp="1" noEditPoints="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1" name="Text Placeholder 16"/>
          <p:cNvSpPr>
            <a:spLocks noGrp="1" noEditPoints="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2" name="Text Placeholder 16"/>
          <p:cNvSpPr>
            <a:spLocks noGrp="1" noEditPoints="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77" name="Group 44"/>
          <p:cNvGrpSpPr/>
          <p:nvPr/>
        </p:nvGrpSpPr>
        <p:grpSpPr>
          <a:xfrm>
            <a:off x="1114581" y="3141131"/>
            <a:ext cx="175260" cy="1120085"/>
            <a:chOff x="973176" y="3197693"/>
            <a:chExt cx="175260" cy="1120085"/>
          </a:xfrm>
        </p:grpSpPr>
        <p:sp>
          <p:nvSpPr>
            <p:cNvPr id="1048729"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8" name="Group 46"/>
          <p:cNvGrpSpPr/>
          <p:nvPr/>
        </p:nvGrpSpPr>
        <p:grpSpPr>
          <a:xfrm>
            <a:off x="5033439" y="1436374"/>
            <a:ext cx="175260" cy="1120085"/>
            <a:chOff x="4892034" y="1492936"/>
            <a:chExt cx="175260" cy="1120085"/>
          </a:xfrm>
        </p:grpSpPr>
        <p:sp>
          <p:nvSpPr>
            <p:cNvPr id="1048730"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9" name="Group 43"/>
          <p:cNvGrpSpPr/>
          <p:nvPr/>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1"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45"/>
          <p:cNvGrpSpPr/>
          <p:nvPr/>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2"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33" name="Text Placeholder 16"/>
          <p:cNvSpPr>
            <a:spLocks noGrp="1" noEditPoints="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4" name="Text Placeholder 16"/>
          <p:cNvSpPr>
            <a:spLocks noGrp="1" noEditPoints="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5" name="Text Placeholder 16"/>
          <p:cNvSpPr>
            <a:spLocks noGrp="1" noEditPoints="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6" name="Text Placeholder 16"/>
          <p:cNvSpPr>
            <a:spLocks noGrp="1" noEditPoints="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7" name="Text Placeholder 16"/>
          <p:cNvSpPr>
            <a:spLocks noGrp="1" noEditPoints="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8" name="Text Placeholder 16"/>
          <p:cNvSpPr>
            <a:spLocks noGrp="1" noEditPoints="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9" name="Text Placeholder 16"/>
          <p:cNvSpPr>
            <a:spLocks noGrp="1" noEditPoints="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0" name="Text Placeholder 16"/>
          <p:cNvSpPr>
            <a:spLocks noGrp="1" noEditPoints="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94" name="Group 7"/>
          <p:cNvGrpSpPr/>
          <p:nvPr/>
        </p:nvGrpSpPr>
        <p:grpSpPr>
          <a:xfrm>
            <a:off x="270520" y="225967"/>
            <a:ext cx="175260" cy="2964623"/>
            <a:chOff x="270520" y="1140367"/>
            <a:chExt cx="175260" cy="2964623"/>
          </a:xfrm>
        </p:grpSpPr>
        <p:grpSp>
          <p:nvGrpSpPr>
            <p:cNvPr id="295" name="Group 44"/>
            <p:cNvGrpSpPr/>
            <p:nvPr/>
          </p:nvGrpSpPr>
          <p:grpSpPr>
            <a:xfrm>
              <a:off x="270520" y="2780648"/>
              <a:ext cx="175260" cy="1324342"/>
              <a:chOff x="129115" y="2837210"/>
              <a:chExt cx="175260" cy="1324342"/>
            </a:xfrm>
          </p:grpSpPr>
          <p:sp>
            <p:nvSpPr>
              <p:cNvPr id="1049076"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6" name="Group 43"/>
            <p:cNvGrpSpPr/>
            <p:nvPr/>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77"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78"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79"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80"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484" name="Group 7"/>
          <p:cNvGrpSpPr/>
          <p:nvPr/>
        </p:nvGrpSpPr>
        <p:grpSpPr>
          <a:xfrm>
            <a:off x="270520" y="225967"/>
            <a:ext cx="175260" cy="2964623"/>
            <a:chOff x="270520" y="1140367"/>
            <a:chExt cx="175260" cy="2964623"/>
          </a:xfrm>
        </p:grpSpPr>
        <p:grpSp>
          <p:nvGrpSpPr>
            <p:cNvPr id="485" name="Group 44"/>
            <p:cNvGrpSpPr/>
            <p:nvPr/>
          </p:nvGrpSpPr>
          <p:grpSpPr>
            <a:xfrm>
              <a:off x="270520" y="2780648"/>
              <a:ext cx="175260" cy="1324342"/>
              <a:chOff x="129115" y="2837210"/>
              <a:chExt cx="175260" cy="1324342"/>
            </a:xfrm>
          </p:grpSpPr>
          <p:sp>
            <p:nvSpPr>
              <p:cNvPr id="104974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6" name="Group 43"/>
            <p:cNvGrpSpPr/>
            <p:nvPr/>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4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43"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44"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45"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46" name="Text Placeholder 2"/>
          <p:cNvSpPr txBox="1"/>
          <p:nvPr userDrawn="1"/>
        </p:nvSpPr>
        <p:spPr>
          <a:xfrm>
            <a:off x="489450" y="2722389"/>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48" name="Group 7"/>
          <p:cNvGrpSpPr/>
          <p:nvPr/>
        </p:nvGrpSpPr>
        <p:grpSpPr>
          <a:xfrm>
            <a:off x="270520" y="225967"/>
            <a:ext cx="175260" cy="2964623"/>
            <a:chOff x="270520" y="1140367"/>
            <a:chExt cx="175260" cy="2964623"/>
          </a:xfrm>
        </p:grpSpPr>
        <p:grpSp>
          <p:nvGrpSpPr>
            <p:cNvPr id="249" name="Group 44"/>
            <p:cNvGrpSpPr/>
            <p:nvPr/>
          </p:nvGrpSpPr>
          <p:grpSpPr>
            <a:xfrm>
              <a:off x="270520" y="2780648"/>
              <a:ext cx="175260" cy="1324342"/>
              <a:chOff x="129115" y="2837210"/>
              <a:chExt cx="175260" cy="1324342"/>
            </a:xfrm>
          </p:grpSpPr>
          <p:sp>
            <p:nvSpPr>
              <p:cNvPr id="1048973"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0" name="Group 43"/>
            <p:cNvGrpSpPr/>
            <p:nvPr/>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74"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75" name="Text Placeholder 16"/>
          <p:cNvSpPr>
            <a:spLocks noGrp="1" noEditPoints="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76" name="Text Placeholder 16"/>
          <p:cNvSpPr>
            <a:spLocks noGrp="1" noEditPoints="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7" name="Text Placeholder 16"/>
          <p:cNvSpPr>
            <a:spLocks noGrp="1" noEditPoints="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78" name="Text Placeholder 16"/>
          <p:cNvSpPr>
            <a:spLocks noGrp="1" noEditPoints="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3"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60" name="Google Shape;59;p36"/>
          <p:cNvGrpSpPr/>
          <p:nvPr/>
        </p:nvGrpSpPr>
        <p:grpSpPr>
          <a:xfrm>
            <a:off x="240067" y="2283802"/>
            <a:ext cx="8663867" cy="930794"/>
            <a:chOff x="198438" y="775483"/>
            <a:chExt cx="8634888" cy="927681"/>
          </a:xfrm>
        </p:grpSpPr>
        <p:pic>
          <p:nvPicPr>
            <p:cNvPr id="2097314" name="Google Shape;60;p36"/>
            <p:cNvPicPr preferRelativeResize="0">
              <a:picLocks/>
            </p:cNvPicPr>
            <p:nvPr/>
          </p:nvPicPr>
          <p:blipFill>
            <a:blip r:embed="rId3">
              <a:alphaModFix/>
            </a:blip>
            <a:srcRect/>
            <a:stretch>
              <a:fillRect/>
            </a:stretch>
          </p:blipFill>
          <p:spPr>
            <a:xfrm>
              <a:off x="198438" y="775483"/>
              <a:ext cx="8634888" cy="927681"/>
            </a:xfrm>
            <a:prstGeom prst="rect">
              <a:avLst/>
            </a:prstGeom>
            <a:noFill/>
            <a:ln>
              <a:noFill/>
            </a:ln>
          </p:spPr>
        </p:pic>
        <p:sp>
          <p:nvSpPr>
            <p:cNvPr id="1049666" name="Google Shape;61;p36"/>
            <p:cNvSpPr txBox="1"/>
            <p:nvPr/>
          </p:nvSpPr>
          <p:spPr>
            <a:xfrm>
              <a:off x="1373561"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pitchFamily="2" charset="77"/>
                  <a:ea typeface="Public Sans" pitchFamily="2" charset="77"/>
                  <a:cs typeface="Public Sans" pitchFamily="2" charset="77"/>
                  <a:sym typeface="Public Sans" pitchFamily="2" charset="77"/>
                </a:rPr>
                <a:t>1</a:t>
              </a:r>
              <a:endParaRPr sz="13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7" name="Google Shape;62;p36"/>
            <p:cNvSpPr txBox="1"/>
            <p:nvPr/>
          </p:nvSpPr>
          <p:spPr>
            <a:xfrm>
              <a:off x="331586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2</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8" name="Google Shape;63;p36"/>
            <p:cNvSpPr txBox="1"/>
            <p:nvPr/>
          </p:nvSpPr>
          <p:spPr>
            <a:xfrm>
              <a:off x="522594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3</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9" name="Google Shape;64;p36"/>
            <p:cNvSpPr txBox="1"/>
            <p:nvPr/>
          </p:nvSpPr>
          <p:spPr>
            <a:xfrm>
              <a:off x="7168257"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4</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70" name="Text Placeholder 16"/>
          <p:cNvSpPr>
            <a:spLocks noGrp="1" noEditPoints="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noEditPoints="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noEditPoints="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noEditPoints="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9"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sp>
        <p:nvSpPr>
          <p:cNvPr id="1049040"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1"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2"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3"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4" name="Google Shape;66;p36"/>
          <p:cNvSpPr>
            <a:spLocks noGrp="1" noEditPoints="1"/>
          </p:cNvSpPr>
          <p:nvPr>
            <p:ph type="body" idx="1"/>
          </p:nvPr>
        </p:nvSpPr>
        <p:spPr>
          <a:xfrm>
            <a:off x="1877630"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045" name="Google Shape;68;p36"/>
          <p:cNvSpPr>
            <a:spLocks noGrp="1" noEditPoints="1"/>
          </p:cNvSpPr>
          <p:nvPr>
            <p:ph type="body" idx="4"/>
          </p:nvPr>
        </p:nvSpPr>
        <p:spPr>
          <a:xfrm>
            <a:off x="6243215"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6" name="Google Shape;70;p36"/>
          <p:cNvSpPr>
            <a:spLocks noGrp="1" noEditPoints="1"/>
          </p:cNvSpPr>
          <p:nvPr>
            <p:ph type="body" idx="6"/>
          </p:nvPr>
        </p:nvSpPr>
        <p:spPr>
          <a:xfrm>
            <a:off x="1877630"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7" name="Google Shape;72;p36"/>
          <p:cNvSpPr>
            <a:spLocks noGrp="1" noEditPoints="1"/>
          </p:cNvSpPr>
          <p:nvPr>
            <p:ph type="body" idx="8"/>
          </p:nvPr>
        </p:nvSpPr>
        <p:spPr>
          <a:xfrm>
            <a:off x="6243215"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8" name="Google Shape;65;p36"/>
          <p:cNvSpPr>
            <a:spLocks noGrp="1" noEditPoints="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49" name="Google Shape;67;p36"/>
          <p:cNvSpPr>
            <a:spLocks noGrp="1" noEditPoints="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0" name="Google Shape;69;p36"/>
          <p:cNvSpPr>
            <a:spLocks noGrp="1" noEditPoints="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1" name="Google Shape;71;p36"/>
          <p:cNvSpPr>
            <a:spLocks noGrp="1" noEditPoints="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5" name="Google Shape;287;p51"/>
          <p:cNvGrpSpPr/>
          <p:nvPr/>
        </p:nvGrpSpPr>
        <p:grpSpPr>
          <a:xfrm>
            <a:off x="0" y="2399230"/>
            <a:ext cx="9144001" cy="2349751"/>
            <a:chOff x="0" y="2182920"/>
            <a:chExt cx="9144001" cy="2349751"/>
          </a:xfrm>
        </p:grpSpPr>
        <p:sp>
          <p:nvSpPr>
            <p:cNvPr id="1049403" name="Google Shape;288;p51"/>
            <p:cNvSpPr/>
            <p:nvPr/>
          </p:nvSpPr>
          <p:spPr>
            <a:xfrm>
              <a:off x="0" y="2689734"/>
              <a:ext cx="9144001" cy="1842937"/>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6" name="Google Shape;289;p51"/>
            <p:cNvGrpSpPr/>
            <p:nvPr/>
          </p:nvGrpSpPr>
          <p:grpSpPr>
            <a:xfrm>
              <a:off x="1229347" y="2182920"/>
              <a:ext cx="6685306" cy="1002265"/>
              <a:chOff x="976268" y="2064936"/>
              <a:chExt cx="6685306" cy="1002265"/>
            </a:xfrm>
          </p:grpSpPr>
          <p:sp>
            <p:nvSpPr>
              <p:cNvPr id="1049404"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5"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6"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07"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8"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9"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10"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11"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2"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3"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s ">
    <p:spTree>
      <p:nvGrpSpPr>
        <p:cNvPr id="1" name=""/>
        <p:cNvGrpSpPr/>
        <p:nvPr/>
      </p:nvGrpSpPr>
      <p:grpSpPr>
        <a:xfrm>
          <a:off x="0" y="0"/>
          <a:ext cx="0" cy="0"/>
          <a:chOff x="0" y="0"/>
          <a:chExt cx="0" cy="0"/>
        </a:xfrm>
      </p:grpSpPr>
      <p:grpSp>
        <p:nvGrpSpPr>
          <p:cNvPr id="196" name="Google Shape;354;p55"/>
          <p:cNvGrpSpPr/>
          <p:nvPr/>
        </p:nvGrpSpPr>
        <p:grpSpPr>
          <a:xfrm>
            <a:off x="3138739" y="1728182"/>
            <a:ext cx="2866522" cy="2848912"/>
            <a:chOff x="-15798" y="0"/>
            <a:chExt cx="2571596" cy="2555798"/>
          </a:xfrm>
        </p:grpSpPr>
        <p:sp>
          <p:nvSpPr>
            <p:cNvPr id="1048816"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rgbClr val="96C0D9"/>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7"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rgbClr val="B1C78F"/>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818"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lumMod val="60000"/>
                <a:lumOff val="40000"/>
              </a:schemeClr>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9"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rgbClr val="E397A2"/>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820"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821"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2"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3"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4"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5"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6"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7"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8"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9"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30"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831"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832"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833"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4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16"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217"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2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66" name="Google Shape;354;p55"/>
          <p:cNvGrpSpPr/>
          <p:nvPr/>
        </p:nvGrpSpPr>
        <p:grpSpPr>
          <a:xfrm>
            <a:off x="3138739" y="1728182"/>
            <a:ext cx="2866522" cy="2848912"/>
            <a:chOff x="-15798" y="0"/>
            <a:chExt cx="2571596" cy="2555798"/>
          </a:xfrm>
        </p:grpSpPr>
        <p:sp>
          <p:nvSpPr>
            <p:cNvPr id="1048665"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chemeClr val="accent4"/>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6"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chemeClr val="accent2"/>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667"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8"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chemeClr val="accent1"/>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669"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670"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1"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2"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3"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4"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5"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6"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7"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8"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9"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680"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681"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682"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0"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368" name="Google Shape;220;p68"/>
          <p:cNvGrpSpPr/>
          <p:nvPr/>
        </p:nvGrpSpPr>
        <p:grpSpPr>
          <a:xfrm>
            <a:off x="2525214" y="825411"/>
            <a:ext cx="4093572" cy="4069088"/>
            <a:chOff x="2519466" y="821088"/>
            <a:chExt cx="4348428" cy="4322420"/>
          </a:xfrm>
        </p:grpSpPr>
        <p:sp>
          <p:nvSpPr>
            <p:cNvPr id="1049363"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4"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5"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6" name="Google Shape;225;p68"/>
            <p:cNvSpPr/>
            <p:nvPr/>
          </p:nvSpPr>
          <p:spPr>
            <a:xfrm>
              <a:off x="4701894" y="1904474"/>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7" name="Google Shape;223;p68"/>
            <p:cNvSpPr/>
            <p:nvPr/>
          </p:nvSpPr>
          <p:spPr>
            <a:xfrm>
              <a:off x="2519466" y="1904508"/>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8"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9369"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0"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1"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2"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4"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84" name="Google Shape;220;p68"/>
          <p:cNvGrpSpPr/>
          <p:nvPr/>
        </p:nvGrpSpPr>
        <p:grpSpPr>
          <a:xfrm>
            <a:off x="2525214" y="825411"/>
            <a:ext cx="4093572" cy="4069088"/>
            <a:chOff x="2519466" y="821088"/>
            <a:chExt cx="4348428" cy="4322420"/>
          </a:xfrm>
        </p:grpSpPr>
        <p:sp>
          <p:nvSpPr>
            <p:cNvPr id="1048758"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59"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0"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1" name="Google Shape;225;p68"/>
            <p:cNvSpPr/>
            <p:nvPr/>
          </p:nvSpPr>
          <p:spPr>
            <a:xfrm>
              <a:off x="4701894" y="1904474"/>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2" name="Google Shape;223;p68"/>
            <p:cNvSpPr/>
            <p:nvPr/>
          </p:nvSpPr>
          <p:spPr>
            <a:xfrm>
              <a:off x="2519466" y="1904508"/>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3"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8764"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5"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6"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7"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9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9" name="Group 8"/>
          <p:cNvGrpSpPr/>
          <p:nvPr/>
        </p:nvGrpSpPr>
        <p:grpSpPr>
          <a:xfrm>
            <a:off x="939787" y="2252013"/>
            <a:ext cx="281352" cy="588192"/>
            <a:chOff x="1482928" y="1706140"/>
            <a:chExt cx="396240" cy="828375"/>
          </a:xfrm>
        </p:grpSpPr>
        <p:grpSp>
          <p:nvGrpSpPr>
            <p:cNvPr id="400" name="Group 9"/>
            <p:cNvGrpSpPr/>
            <p:nvPr/>
          </p:nvGrpSpPr>
          <p:grpSpPr>
            <a:xfrm>
              <a:off x="1482928" y="1706140"/>
              <a:ext cx="396240" cy="661021"/>
              <a:chOff x="1424940" y="1729740"/>
              <a:chExt cx="396240" cy="661021"/>
            </a:xfrm>
          </p:grpSpPr>
          <p:sp>
            <p:nvSpPr>
              <p:cNvPr id="1049499"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0"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1"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1" name="Group 40"/>
          <p:cNvGrpSpPr/>
          <p:nvPr/>
        </p:nvGrpSpPr>
        <p:grpSpPr>
          <a:xfrm>
            <a:off x="2680811" y="2252013"/>
            <a:ext cx="281352" cy="588192"/>
            <a:chOff x="1482928" y="1706140"/>
            <a:chExt cx="396240" cy="828375"/>
          </a:xfrm>
        </p:grpSpPr>
        <p:grpSp>
          <p:nvGrpSpPr>
            <p:cNvPr id="402" name="Group 41"/>
            <p:cNvGrpSpPr/>
            <p:nvPr/>
          </p:nvGrpSpPr>
          <p:grpSpPr>
            <a:xfrm>
              <a:off x="1482928" y="1706140"/>
              <a:ext cx="396240" cy="661021"/>
              <a:chOff x="1424940" y="1729740"/>
              <a:chExt cx="396240" cy="661021"/>
            </a:xfrm>
          </p:grpSpPr>
          <p:sp>
            <p:nvSpPr>
              <p:cNvPr id="1049502"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3"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4"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3" name="Group 46"/>
          <p:cNvGrpSpPr/>
          <p:nvPr/>
        </p:nvGrpSpPr>
        <p:grpSpPr>
          <a:xfrm>
            <a:off x="4421835" y="2252013"/>
            <a:ext cx="281352" cy="588192"/>
            <a:chOff x="1482928" y="1706140"/>
            <a:chExt cx="396240" cy="828375"/>
          </a:xfrm>
        </p:grpSpPr>
        <p:grpSp>
          <p:nvGrpSpPr>
            <p:cNvPr id="404" name="Group 47"/>
            <p:cNvGrpSpPr/>
            <p:nvPr/>
          </p:nvGrpSpPr>
          <p:grpSpPr>
            <a:xfrm>
              <a:off x="1482928" y="1706140"/>
              <a:ext cx="396240" cy="661021"/>
              <a:chOff x="1424940" y="1729740"/>
              <a:chExt cx="396240" cy="661021"/>
            </a:xfrm>
          </p:grpSpPr>
          <p:sp>
            <p:nvSpPr>
              <p:cNvPr id="1049505"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6"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7"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5" name="Group 52"/>
          <p:cNvGrpSpPr/>
          <p:nvPr/>
        </p:nvGrpSpPr>
        <p:grpSpPr>
          <a:xfrm>
            <a:off x="6162859" y="2252013"/>
            <a:ext cx="281352" cy="588192"/>
            <a:chOff x="1482928" y="1706140"/>
            <a:chExt cx="396240" cy="828375"/>
          </a:xfrm>
        </p:grpSpPr>
        <p:grpSp>
          <p:nvGrpSpPr>
            <p:cNvPr id="406" name="Group 53"/>
            <p:cNvGrpSpPr/>
            <p:nvPr/>
          </p:nvGrpSpPr>
          <p:grpSpPr>
            <a:xfrm>
              <a:off x="1482928" y="1706140"/>
              <a:ext cx="396240" cy="661021"/>
              <a:chOff x="1424940" y="1729740"/>
              <a:chExt cx="396240" cy="661021"/>
            </a:xfrm>
          </p:grpSpPr>
          <p:sp>
            <p:nvSpPr>
              <p:cNvPr id="1049508"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9"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0"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7" name="Group 59"/>
          <p:cNvGrpSpPr/>
          <p:nvPr/>
        </p:nvGrpSpPr>
        <p:grpSpPr>
          <a:xfrm>
            <a:off x="7903884" y="2252013"/>
            <a:ext cx="281352" cy="588192"/>
            <a:chOff x="1482928" y="1706140"/>
            <a:chExt cx="396240" cy="828375"/>
          </a:xfrm>
        </p:grpSpPr>
        <p:grpSp>
          <p:nvGrpSpPr>
            <p:cNvPr id="408" name="Group 60"/>
            <p:cNvGrpSpPr/>
            <p:nvPr/>
          </p:nvGrpSpPr>
          <p:grpSpPr>
            <a:xfrm>
              <a:off x="1482928" y="1706140"/>
              <a:ext cx="396240" cy="661021"/>
              <a:chOff x="1424940" y="1729740"/>
              <a:chExt cx="396240" cy="661021"/>
            </a:xfrm>
          </p:grpSpPr>
          <p:sp>
            <p:nvSpPr>
              <p:cNvPr id="1049511"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2"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3"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514"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5"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6"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7"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8"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74" name="Group 3"/>
          <p:cNvGrpSpPr/>
          <p:nvPr/>
        </p:nvGrpSpPr>
        <p:grpSpPr>
          <a:xfrm>
            <a:off x="939787" y="2252013"/>
            <a:ext cx="7245449" cy="588192"/>
            <a:chOff x="939787" y="2277651"/>
            <a:chExt cx="7245449" cy="588192"/>
          </a:xfrm>
        </p:grpSpPr>
        <p:grpSp>
          <p:nvGrpSpPr>
            <p:cNvPr id="275" name="Group 8"/>
            <p:cNvGrpSpPr/>
            <p:nvPr/>
          </p:nvGrpSpPr>
          <p:grpSpPr>
            <a:xfrm>
              <a:off x="939787" y="2277651"/>
              <a:ext cx="281352" cy="588192"/>
              <a:chOff x="1482928" y="1706140"/>
              <a:chExt cx="396240" cy="828375"/>
            </a:xfrm>
          </p:grpSpPr>
          <p:grpSp>
            <p:nvGrpSpPr>
              <p:cNvPr id="276" name="Group 9"/>
              <p:cNvGrpSpPr/>
              <p:nvPr/>
            </p:nvGrpSpPr>
            <p:grpSpPr>
              <a:xfrm>
                <a:off x="1482928" y="1706140"/>
                <a:ext cx="396240" cy="661021"/>
                <a:chOff x="1424940" y="1729740"/>
                <a:chExt cx="396240" cy="661021"/>
              </a:xfrm>
            </p:grpSpPr>
            <p:sp>
              <p:nvSpPr>
                <p:cNvPr id="1049020"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1"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2"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7" name="Group 40"/>
            <p:cNvGrpSpPr/>
            <p:nvPr/>
          </p:nvGrpSpPr>
          <p:grpSpPr>
            <a:xfrm>
              <a:off x="2680811" y="2277651"/>
              <a:ext cx="281352" cy="588192"/>
              <a:chOff x="1482928" y="1706140"/>
              <a:chExt cx="396240" cy="828375"/>
            </a:xfrm>
          </p:grpSpPr>
          <p:grpSp>
            <p:nvGrpSpPr>
              <p:cNvPr id="278" name="Group 41"/>
              <p:cNvGrpSpPr/>
              <p:nvPr/>
            </p:nvGrpSpPr>
            <p:grpSpPr>
              <a:xfrm>
                <a:off x="1482928" y="1706140"/>
                <a:ext cx="396240" cy="661021"/>
                <a:chOff x="1424940" y="1729740"/>
                <a:chExt cx="396240" cy="661021"/>
              </a:xfrm>
            </p:grpSpPr>
            <p:sp>
              <p:nvSpPr>
                <p:cNvPr id="1049023"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4"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9" name="Group 46"/>
            <p:cNvGrpSpPr/>
            <p:nvPr/>
          </p:nvGrpSpPr>
          <p:grpSpPr>
            <a:xfrm>
              <a:off x="4421835" y="2277651"/>
              <a:ext cx="281352" cy="588192"/>
              <a:chOff x="1482928" y="1706140"/>
              <a:chExt cx="396240" cy="828375"/>
            </a:xfrm>
          </p:grpSpPr>
          <p:grpSp>
            <p:nvGrpSpPr>
              <p:cNvPr id="280" name="Group 47"/>
              <p:cNvGrpSpPr/>
              <p:nvPr/>
            </p:nvGrpSpPr>
            <p:grpSpPr>
              <a:xfrm>
                <a:off x="1482928" y="1706140"/>
                <a:ext cx="396240" cy="661021"/>
                <a:chOff x="1424940" y="1729740"/>
                <a:chExt cx="396240" cy="661021"/>
              </a:xfrm>
            </p:grpSpPr>
            <p:sp>
              <p:nvSpPr>
                <p:cNvPr id="1049026"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7"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1" name="Group 52"/>
            <p:cNvGrpSpPr/>
            <p:nvPr/>
          </p:nvGrpSpPr>
          <p:grpSpPr>
            <a:xfrm>
              <a:off x="6162859" y="2277651"/>
              <a:ext cx="281352" cy="588192"/>
              <a:chOff x="1482928" y="1706140"/>
              <a:chExt cx="396240" cy="828375"/>
            </a:xfrm>
          </p:grpSpPr>
          <p:grpSp>
            <p:nvGrpSpPr>
              <p:cNvPr id="282" name="Group 53"/>
              <p:cNvGrpSpPr/>
              <p:nvPr/>
            </p:nvGrpSpPr>
            <p:grpSpPr>
              <a:xfrm>
                <a:off x="1482928" y="1706140"/>
                <a:ext cx="396240" cy="661021"/>
                <a:chOff x="1424940" y="1729740"/>
                <a:chExt cx="396240" cy="661021"/>
              </a:xfrm>
            </p:grpSpPr>
            <p:sp>
              <p:nvSpPr>
                <p:cNvPr id="1049029"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0"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1"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3" name="Group 59"/>
            <p:cNvGrpSpPr/>
            <p:nvPr/>
          </p:nvGrpSpPr>
          <p:grpSpPr>
            <a:xfrm>
              <a:off x="7903884" y="2277651"/>
              <a:ext cx="281352" cy="588192"/>
              <a:chOff x="1482928" y="1706140"/>
              <a:chExt cx="396240" cy="828375"/>
            </a:xfrm>
          </p:grpSpPr>
          <p:grpSp>
            <p:nvGrpSpPr>
              <p:cNvPr id="284" name="Group 60"/>
              <p:cNvGrpSpPr/>
              <p:nvPr/>
            </p:nvGrpSpPr>
            <p:grpSpPr>
              <a:xfrm>
                <a:off x="1482928" y="1706140"/>
                <a:ext cx="396240" cy="661021"/>
                <a:chOff x="1424940" y="1729740"/>
                <a:chExt cx="396240" cy="661021"/>
              </a:xfrm>
            </p:grpSpPr>
            <p:sp>
              <p:nvSpPr>
                <p:cNvPr id="1049032"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3"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4"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35"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6"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7"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8"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9"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3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41"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542"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543"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544"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545"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546"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547"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548"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549"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550"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1"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2"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3"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4"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5"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6"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7"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62"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263"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264"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265"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266"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267"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268"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269"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270"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271"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2"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3"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4"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5"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6"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7"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8"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74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7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49"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750"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751"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752"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753"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754"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755"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756"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7"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8"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9"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0"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1"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2"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8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1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0"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291"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292"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293"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294"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295"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296"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297"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8"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9"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0"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1"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2"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3"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8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8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72" name="Group 3"/>
          <p:cNvGrpSpPr/>
          <p:nvPr/>
        </p:nvGrpSpPr>
        <p:grpSpPr>
          <a:xfrm>
            <a:off x="914091" y="752041"/>
            <a:ext cx="7280306" cy="4126450"/>
            <a:chOff x="556442" y="752041"/>
            <a:chExt cx="7280306" cy="4126450"/>
          </a:xfrm>
        </p:grpSpPr>
        <p:cxnSp>
          <p:nvCxnSpPr>
            <p:cNvPr id="3145732"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3"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1"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2"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693"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4"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8695"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6"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7"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8698"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9"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0"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8701"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2"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3"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8704"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5"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6"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8707"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8"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9"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8710"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1"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2"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8713"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14"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15"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6"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7"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8"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9"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0"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1"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pSp>
        <p:nvGrpSpPr>
          <p:cNvPr id="373" name="Google Shape;37;p34"/>
          <p:cNvGrpSpPr/>
          <p:nvPr/>
        </p:nvGrpSpPr>
        <p:grpSpPr>
          <a:xfrm>
            <a:off x="0" y="1"/>
            <a:ext cx="9143999" cy="5143499"/>
            <a:chOff x="0" y="1"/>
            <a:chExt cx="9144000" cy="5143500"/>
          </a:xfrm>
        </p:grpSpPr>
        <p:sp>
          <p:nvSpPr>
            <p:cNvPr id="1049399" name="Google Shape;38;p34"/>
            <p:cNvSpPr/>
            <p:nvPr/>
          </p:nvSpPr>
          <p:spPr>
            <a:xfrm>
              <a:off x="0" y="1"/>
              <a:ext cx="9144000" cy="5143500"/>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74" name="Google Shape;39;p34" descr="A group of people in clothing  Description automatically generated with medium confidence"/>
            <p:cNvPicPr preferRelativeResize="0">
              <a:picLocks/>
            </p:cNvPicPr>
            <p:nvPr/>
          </p:nvPicPr>
          <p:blipFill>
            <a:blip r:embed="rId2">
              <a:alphaModFix/>
            </a:blip>
            <a:srcRect/>
            <a:stretch>
              <a:fillRect/>
            </a:stretch>
          </p:blipFill>
          <p:spPr>
            <a:xfrm>
              <a:off x="2113280" y="456352"/>
              <a:ext cx="7030720" cy="4687147"/>
            </a:xfrm>
            <a:prstGeom prst="rect">
              <a:avLst/>
            </a:prstGeom>
            <a:noFill/>
            <a:ln>
              <a:noFill/>
            </a:ln>
          </p:spPr>
        </p:pic>
      </p:grpSp>
      <p:pic>
        <p:nvPicPr>
          <p:cNvPr id="20972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00"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07" name="Group 3"/>
          <p:cNvGrpSpPr/>
          <p:nvPr/>
        </p:nvGrpSpPr>
        <p:grpSpPr>
          <a:xfrm>
            <a:off x="914091" y="752041"/>
            <a:ext cx="7280306" cy="4126450"/>
            <a:chOff x="556442" y="752041"/>
            <a:chExt cx="7280306" cy="4126450"/>
          </a:xfrm>
        </p:grpSpPr>
        <p:cxnSp>
          <p:nvCxnSpPr>
            <p:cNvPr id="3145797"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8"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45"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46"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47"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48"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9149"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0"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1"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9152"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3"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4"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9155"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6"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7"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9158"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9"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0"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9161"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2"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3"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9164"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5"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6"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9167"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68"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69"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0"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1"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2"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3"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4"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5"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98"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2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68" name="Group 60"/>
          <p:cNvGrpSpPr/>
          <p:nvPr/>
        </p:nvGrpSpPr>
        <p:grpSpPr>
          <a:xfrm>
            <a:off x="716012" y="759582"/>
            <a:ext cx="3556067" cy="4132337"/>
            <a:chOff x="520700" y="759582"/>
            <a:chExt cx="3556067" cy="4132337"/>
          </a:xfrm>
        </p:grpSpPr>
        <p:cxnSp>
          <p:nvCxnSpPr>
            <p:cNvPr id="3145866"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69" name="Group 100"/>
            <p:cNvGrpSpPr/>
            <p:nvPr/>
          </p:nvGrpSpPr>
          <p:grpSpPr bwMode="auto">
            <a:xfrm>
              <a:off x="3420306" y="759582"/>
              <a:ext cx="656461" cy="4132337"/>
              <a:chOff x="3522182" y="752447"/>
              <a:chExt cx="656468" cy="4132036"/>
            </a:xfrm>
          </p:grpSpPr>
          <p:grpSp>
            <p:nvGrpSpPr>
              <p:cNvPr id="470" name="Group 15"/>
              <p:cNvGrpSpPr/>
              <p:nvPr/>
            </p:nvGrpSpPr>
            <p:grpSpPr bwMode="auto">
              <a:xfrm>
                <a:off x="3522182" y="752447"/>
                <a:ext cx="656468" cy="419144"/>
                <a:chOff x="3522182" y="782927"/>
                <a:chExt cx="656468" cy="419144"/>
              </a:xfrm>
            </p:grpSpPr>
            <p:sp>
              <p:nvSpPr>
                <p:cNvPr id="104970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3"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71" name="Group 16"/>
              <p:cNvGrpSpPr/>
              <p:nvPr/>
            </p:nvGrpSpPr>
            <p:grpSpPr bwMode="auto">
              <a:xfrm>
                <a:off x="3522182" y="1371527"/>
                <a:ext cx="656467" cy="419144"/>
                <a:chOff x="3522182" y="1395657"/>
                <a:chExt cx="656467" cy="419144"/>
              </a:xfrm>
            </p:grpSpPr>
            <p:sp>
              <p:nvSpPr>
                <p:cNvPr id="104970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72" name="Group 26"/>
              <p:cNvGrpSpPr/>
              <p:nvPr/>
            </p:nvGrpSpPr>
            <p:grpSpPr bwMode="auto">
              <a:xfrm>
                <a:off x="3522182" y="3228607"/>
                <a:ext cx="656467" cy="417878"/>
                <a:chOff x="3522182" y="3233686"/>
                <a:chExt cx="656467" cy="417878"/>
              </a:xfrm>
            </p:grpSpPr>
            <p:sp>
              <p:nvSpPr>
                <p:cNvPr id="104970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7"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73" name="Group 98"/>
              <p:cNvGrpSpPr/>
              <p:nvPr/>
            </p:nvGrpSpPr>
            <p:grpSpPr bwMode="auto">
              <a:xfrm>
                <a:off x="3522182" y="3846259"/>
                <a:ext cx="656467" cy="419144"/>
                <a:chOff x="3522182" y="3844987"/>
                <a:chExt cx="656467" cy="419144"/>
              </a:xfrm>
            </p:grpSpPr>
            <p:sp>
              <p:nvSpPr>
                <p:cNvPr id="104970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74" name="Group 17"/>
              <p:cNvGrpSpPr/>
              <p:nvPr/>
            </p:nvGrpSpPr>
            <p:grpSpPr bwMode="auto">
              <a:xfrm>
                <a:off x="3522182" y="1990447"/>
                <a:ext cx="656467" cy="417878"/>
                <a:chOff x="3522182" y="2008227"/>
                <a:chExt cx="656467" cy="417878"/>
              </a:xfrm>
            </p:grpSpPr>
            <p:sp>
              <p:nvSpPr>
                <p:cNvPr id="104971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1"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75" name="Group 18"/>
              <p:cNvGrpSpPr/>
              <p:nvPr/>
            </p:nvGrpSpPr>
            <p:grpSpPr bwMode="auto">
              <a:xfrm>
                <a:off x="3522182" y="2609527"/>
                <a:ext cx="656467" cy="417878"/>
                <a:chOff x="3522182" y="2620957"/>
                <a:chExt cx="656467" cy="417878"/>
              </a:xfrm>
            </p:grpSpPr>
            <p:sp>
              <p:nvSpPr>
                <p:cNvPr id="104971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76" name="Group 99"/>
              <p:cNvGrpSpPr/>
              <p:nvPr/>
            </p:nvGrpSpPr>
            <p:grpSpPr bwMode="auto">
              <a:xfrm>
                <a:off x="3522182" y="4465339"/>
                <a:ext cx="656467" cy="419144"/>
                <a:chOff x="3522182" y="4457719"/>
                <a:chExt cx="656467" cy="419144"/>
              </a:xfrm>
            </p:grpSpPr>
            <p:sp>
              <p:nvSpPr>
                <p:cNvPr id="104971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5"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716"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7"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8"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9"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0"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1"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2"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3"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8942"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2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7" name="Group 60"/>
          <p:cNvGrpSpPr/>
          <p:nvPr/>
        </p:nvGrpSpPr>
        <p:grpSpPr>
          <a:xfrm>
            <a:off x="716012" y="759582"/>
            <a:ext cx="3556067" cy="4132337"/>
            <a:chOff x="520700" y="759582"/>
            <a:chExt cx="3556067" cy="4132337"/>
          </a:xfrm>
        </p:grpSpPr>
        <p:cxnSp>
          <p:nvCxnSpPr>
            <p:cNvPr id="3145762"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5"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238" name="Group 100"/>
            <p:cNvGrpSpPr/>
            <p:nvPr/>
          </p:nvGrpSpPr>
          <p:grpSpPr bwMode="auto">
            <a:xfrm>
              <a:off x="3420306" y="759582"/>
              <a:ext cx="656461" cy="4132337"/>
              <a:chOff x="3522182" y="752447"/>
              <a:chExt cx="656468" cy="4132036"/>
            </a:xfrm>
          </p:grpSpPr>
          <p:grpSp>
            <p:nvGrpSpPr>
              <p:cNvPr id="239" name="Group 15"/>
              <p:cNvGrpSpPr/>
              <p:nvPr/>
            </p:nvGrpSpPr>
            <p:grpSpPr bwMode="auto">
              <a:xfrm>
                <a:off x="3522182" y="752447"/>
                <a:ext cx="656468" cy="419144"/>
                <a:chOff x="3522182" y="782927"/>
                <a:chExt cx="656468" cy="419144"/>
              </a:xfrm>
            </p:grpSpPr>
            <p:sp>
              <p:nvSpPr>
                <p:cNvPr id="1048946"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7"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240" name="Group 16"/>
              <p:cNvGrpSpPr/>
              <p:nvPr/>
            </p:nvGrpSpPr>
            <p:grpSpPr bwMode="auto">
              <a:xfrm>
                <a:off x="3522182" y="1371527"/>
                <a:ext cx="656467" cy="419144"/>
                <a:chOff x="3522182" y="1395657"/>
                <a:chExt cx="656467" cy="419144"/>
              </a:xfrm>
            </p:grpSpPr>
            <p:sp>
              <p:nvSpPr>
                <p:cNvPr id="1048948"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9"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241" name="Group 26"/>
              <p:cNvGrpSpPr/>
              <p:nvPr/>
            </p:nvGrpSpPr>
            <p:grpSpPr bwMode="auto">
              <a:xfrm>
                <a:off x="3522182" y="3228607"/>
                <a:ext cx="656467" cy="417878"/>
                <a:chOff x="3522182" y="3233686"/>
                <a:chExt cx="656467" cy="417878"/>
              </a:xfrm>
            </p:grpSpPr>
            <p:sp>
              <p:nvSpPr>
                <p:cNvPr id="1048950"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1"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242" name="Group 98"/>
              <p:cNvGrpSpPr/>
              <p:nvPr/>
            </p:nvGrpSpPr>
            <p:grpSpPr bwMode="auto">
              <a:xfrm>
                <a:off x="3522182" y="3846259"/>
                <a:ext cx="656467" cy="419144"/>
                <a:chOff x="3522182" y="3844987"/>
                <a:chExt cx="656467" cy="419144"/>
              </a:xfrm>
            </p:grpSpPr>
            <p:sp>
              <p:nvSpPr>
                <p:cNvPr id="1048952"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3"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243" name="Group 17"/>
              <p:cNvGrpSpPr/>
              <p:nvPr/>
            </p:nvGrpSpPr>
            <p:grpSpPr bwMode="auto">
              <a:xfrm>
                <a:off x="3522182" y="1990447"/>
                <a:ext cx="656467" cy="417878"/>
                <a:chOff x="3522182" y="2008227"/>
                <a:chExt cx="656467" cy="417878"/>
              </a:xfrm>
            </p:grpSpPr>
            <p:sp>
              <p:nvSpPr>
                <p:cNvPr id="1048954"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5"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244" name="Group 18"/>
              <p:cNvGrpSpPr/>
              <p:nvPr/>
            </p:nvGrpSpPr>
            <p:grpSpPr bwMode="auto">
              <a:xfrm>
                <a:off x="3522182" y="2609527"/>
                <a:ext cx="656467" cy="417878"/>
                <a:chOff x="3522182" y="2620957"/>
                <a:chExt cx="656467" cy="417878"/>
              </a:xfrm>
            </p:grpSpPr>
            <p:sp>
              <p:nvSpPr>
                <p:cNvPr id="1048956"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7"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245" name="Group 99"/>
              <p:cNvGrpSpPr/>
              <p:nvPr/>
            </p:nvGrpSpPr>
            <p:grpSpPr bwMode="auto">
              <a:xfrm>
                <a:off x="3522182" y="4465339"/>
                <a:ext cx="656467" cy="419144"/>
                <a:chOff x="3522182" y="4457719"/>
                <a:chExt cx="656467" cy="419144"/>
              </a:xfrm>
            </p:grpSpPr>
            <p:sp>
              <p:nvSpPr>
                <p:cNvPr id="1048958"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9"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8960"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1"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2"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3"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4"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5"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6"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7"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40"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1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50" name="Group 60"/>
          <p:cNvGrpSpPr/>
          <p:nvPr/>
        </p:nvGrpSpPr>
        <p:grpSpPr>
          <a:xfrm>
            <a:off x="716012" y="759582"/>
            <a:ext cx="3556067" cy="4132337"/>
            <a:chOff x="520700" y="759582"/>
            <a:chExt cx="3556067" cy="4132337"/>
          </a:xfrm>
        </p:grpSpPr>
        <p:cxnSp>
          <p:nvCxnSpPr>
            <p:cNvPr id="3145857"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4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51" name="Group 100"/>
            <p:cNvGrpSpPr/>
            <p:nvPr/>
          </p:nvGrpSpPr>
          <p:grpSpPr bwMode="auto">
            <a:xfrm>
              <a:off x="3420306" y="759582"/>
              <a:ext cx="656461" cy="4132337"/>
              <a:chOff x="3522182" y="752447"/>
              <a:chExt cx="656468" cy="4132036"/>
            </a:xfrm>
          </p:grpSpPr>
          <p:grpSp>
            <p:nvGrpSpPr>
              <p:cNvPr id="452" name="Group 15"/>
              <p:cNvGrpSpPr/>
              <p:nvPr/>
            </p:nvGrpSpPr>
            <p:grpSpPr bwMode="auto">
              <a:xfrm>
                <a:off x="3522182" y="752447"/>
                <a:ext cx="656468" cy="419144"/>
                <a:chOff x="3522182" y="782927"/>
                <a:chExt cx="656468" cy="419144"/>
              </a:xfrm>
            </p:grpSpPr>
            <p:sp>
              <p:nvSpPr>
                <p:cNvPr id="104964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5"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53" name="Group 16"/>
              <p:cNvGrpSpPr/>
              <p:nvPr/>
            </p:nvGrpSpPr>
            <p:grpSpPr bwMode="auto">
              <a:xfrm>
                <a:off x="3522182" y="1371527"/>
                <a:ext cx="656467" cy="419144"/>
                <a:chOff x="3522182" y="1395657"/>
                <a:chExt cx="656467" cy="419144"/>
              </a:xfrm>
            </p:grpSpPr>
            <p:sp>
              <p:nvSpPr>
                <p:cNvPr id="104964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7"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54" name="Group 26"/>
              <p:cNvGrpSpPr/>
              <p:nvPr/>
            </p:nvGrpSpPr>
            <p:grpSpPr bwMode="auto">
              <a:xfrm>
                <a:off x="3522182" y="3228607"/>
                <a:ext cx="656467" cy="417878"/>
                <a:chOff x="3522182" y="3233686"/>
                <a:chExt cx="656467" cy="417878"/>
              </a:xfrm>
            </p:grpSpPr>
            <p:sp>
              <p:nvSpPr>
                <p:cNvPr id="104964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9"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55" name="Group 98"/>
              <p:cNvGrpSpPr/>
              <p:nvPr/>
            </p:nvGrpSpPr>
            <p:grpSpPr bwMode="auto">
              <a:xfrm>
                <a:off x="3522182" y="3846259"/>
                <a:ext cx="656467" cy="419144"/>
                <a:chOff x="3522182" y="3844987"/>
                <a:chExt cx="656467" cy="419144"/>
              </a:xfrm>
            </p:grpSpPr>
            <p:sp>
              <p:nvSpPr>
                <p:cNvPr id="104965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1"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56" name="Group 17"/>
              <p:cNvGrpSpPr/>
              <p:nvPr/>
            </p:nvGrpSpPr>
            <p:grpSpPr bwMode="auto">
              <a:xfrm>
                <a:off x="3522182" y="1990447"/>
                <a:ext cx="656467" cy="417878"/>
                <a:chOff x="3522182" y="2008227"/>
                <a:chExt cx="656467" cy="417878"/>
              </a:xfrm>
            </p:grpSpPr>
            <p:sp>
              <p:nvSpPr>
                <p:cNvPr id="104965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3"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57" name="Group 18"/>
              <p:cNvGrpSpPr/>
              <p:nvPr/>
            </p:nvGrpSpPr>
            <p:grpSpPr bwMode="auto">
              <a:xfrm>
                <a:off x="3522182" y="2609527"/>
                <a:ext cx="656467" cy="417878"/>
                <a:chOff x="3522182" y="2620957"/>
                <a:chExt cx="656467" cy="417878"/>
              </a:xfrm>
            </p:grpSpPr>
            <p:sp>
              <p:nvSpPr>
                <p:cNvPr id="104965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5"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58" name="Group 99"/>
              <p:cNvGrpSpPr/>
              <p:nvPr/>
            </p:nvGrpSpPr>
            <p:grpSpPr bwMode="auto">
              <a:xfrm>
                <a:off x="3522182" y="4465339"/>
                <a:ext cx="656467" cy="419144"/>
                <a:chOff x="3522182" y="4457719"/>
                <a:chExt cx="656467" cy="419144"/>
              </a:xfrm>
            </p:grpSpPr>
            <p:sp>
              <p:nvSpPr>
                <p:cNvPr id="104965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7"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658"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9"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0"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1"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2"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3"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4"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5"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5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87" name="Group 3"/>
          <p:cNvGrpSpPr/>
          <p:nvPr/>
        </p:nvGrpSpPr>
        <p:grpSpPr>
          <a:xfrm>
            <a:off x="1060707" y="857568"/>
            <a:ext cx="3060700" cy="3921125"/>
            <a:chOff x="520700" y="865188"/>
            <a:chExt cx="3060700" cy="3921125"/>
          </a:xfrm>
        </p:grpSpPr>
        <p:cxnSp>
          <p:nvCxnSpPr>
            <p:cNvPr id="3145786"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56"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057"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9"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1"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3"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06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8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87" name="Group 3"/>
          <p:cNvGrpSpPr/>
          <p:nvPr/>
        </p:nvGrpSpPr>
        <p:grpSpPr>
          <a:xfrm>
            <a:off x="1060707" y="857568"/>
            <a:ext cx="3060700" cy="3921125"/>
            <a:chOff x="520700" y="865188"/>
            <a:chExt cx="3060700" cy="3921125"/>
          </a:xfrm>
        </p:grpSpPr>
        <p:cxnSp>
          <p:nvCxnSpPr>
            <p:cNvPr id="3145744"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86"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8787"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9"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1"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3"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879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6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5" name="Group 3"/>
          <p:cNvGrpSpPr/>
          <p:nvPr/>
        </p:nvGrpSpPr>
        <p:grpSpPr>
          <a:xfrm>
            <a:off x="1060707" y="857568"/>
            <a:ext cx="3060700" cy="3921125"/>
            <a:chOff x="520700" y="865188"/>
            <a:chExt cx="3060700" cy="3921125"/>
          </a:xfrm>
        </p:grpSpPr>
        <p:cxnSp>
          <p:nvCxnSpPr>
            <p:cNvPr id="3145828"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1"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472"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3"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4"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5"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6"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7"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8"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479"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0"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1"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2"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3"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4"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5"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6"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1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1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55" name="Group 3"/>
          <p:cNvGrpSpPr/>
          <p:nvPr/>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r:embed="rId3"/>
            <a:srcRect/>
            <a:stretch>
              <a:fillRect/>
            </a:stretch>
          </p:blipFill>
          <p:spPr>
            <a:xfrm>
              <a:off x="2625376" y="1068029"/>
              <a:ext cx="3885072" cy="3371043"/>
            </a:xfrm>
            <a:prstGeom prst="rect">
              <a:avLst/>
            </a:prstGeom>
          </p:spPr>
        </p:pic>
        <p:grpSp>
          <p:nvGrpSpPr>
            <p:cNvPr id="156" name="Group 5"/>
            <p:cNvGrpSpPr/>
            <p:nvPr/>
          </p:nvGrpSpPr>
          <p:grpSpPr>
            <a:xfrm>
              <a:off x="2441263" y="1089939"/>
              <a:ext cx="4259386" cy="3377267"/>
              <a:chOff x="2441263" y="1089939"/>
              <a:chExt cx="4259386" cy="3377267"/>
            </a:xfrm>
          </p:grpSpPr>
          <p:sp>
            <p:nvSpPr>
              <p:cNvPr id="1048619"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0"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1"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2"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3"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4"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5"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6"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157" name="Group 6"/>
            <p:cNvGrpSpPr/>
            <p:nvPr/>
          </p:nvGrpSpPr>
          <p:grpSpPr>
            <a:xfrm>
              <a:off x="3551613" y="1402488"/>
              <a:ext cx="2053983" cy="2053983"/>
              <a:chOff x="3766548" y="1602249"/>
              <a:chExt cx="2053983" cy="2053983"/>
            </a:xfrm>
          </p:grpSpPr>
          <p:sp>
            <p:nvSpPr>
              <p:cNvPr id="1048627"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8"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629" name="Text Placeholder 16"/>
          <p:cNvSpPr>
            <a:spLocks noGrp="1" noEditPoints="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0" name="Text Placeholder 16"/>
          <p:cNvSpPr>
            <a:spLocks noGrp="1" noEditPoints="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1" name="Text Placeholder 16"/>
          <p:cNvSpPr>
            <a:spLocks noGrp="1" noEditPoints="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2" name="Text Placeholder 16"/>
          <p:cNvSpPr>
            <a:spLocks noGrp="1" noEditPoints="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3" name="Text Placeholder 16"/>
          <p:cNvSpPr>
            <a:spLocks noGrp="1" noEditPoints="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noEditPoints="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noEditPoints="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noEditPoints="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noEditPoints="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7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7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0" name="Group 3"/>
          <p:cNvGrpSpPr/>
          <p:nvPr/>
        </p:nvGrpSpPr>
        <p:grpSpPr>
          <a:xfrm>
            <a:off x="1941529" y="1105301"/>
            <a:ext cx="5260942" cy="3388546"/>
            <a:chOff x="1941529" y="1120931"/>
            <a:chExt cx="5260942" cy="3388546"/>
          </a:xfrm>
        </p:grpSpPr>
        <p:pic>
          <p:nvPicPr>
            <p:cNvPr id="2097272" name="Picture 4" descr="A picture containing icon  Description automatically generated"/>
            <p:cNvPicPr>
              <a:picLocks noChangeAspect="1"/>
            </p:cNvPicPr>
            <p:nvPr/>
          </p:nvPicPr>
          <p:blipFill>
            <a:blip r:embed="rId3"/>
            <a:srcRect/>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77"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77"/>
                </a:rPr>
                <a:t>1</a:t>
              </a:r>
            </a:p>
          </p:txBody>
        </p:sp>
        <p:sp>
          <p:nvSpPr>
            <p:cNvPr id="1049378"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77"/>
                </a:rPr>
                <a:t>3</a:t>
              </a:r>
            </a:p>
          </p:txBody>
        </p:sp>
        <p:sp>
          <p:nvSpPr>
            <p:cNvPr id="1049379"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77"/>
                </a:rPr>
                <a:t>5</a:t>
              </a:r>
            </a:p>
          </p:txBody>
        </p:sp>
        <p:sp>
          <p:nvSpPr>
            <p:cNvPr id="1049380"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77"/>
                </a:rPr>
                <a:t>7</a:t>
              </a:r>
            </a:p>
          </p:txBody>
        </p:sp>
        <p:sp>
          <p:nvSpPr>
            <p:cNvPr id="1049381"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77"/>
                </a:rPr>
                <a:t>8</a:t>
              </a:r>
            </a:p>
          </p:txBody>
        </p:sp>
        <p:sp>
          <p:nvSpPr>
            <p:cNvPr id="1049382"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77"/>
                </a:rPr>
                <a:t>6</a:t>
              </a:r>
            </a:p>
          </p:txBody>
        </p:sp>
        <p:sp>
          <p:nvSpPr>
            <p:cNvPr id="1049383"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77"/>
                </a:rPr>
                <a:t>4</a:t>
              </a:r>
            </a:p>
          </p:txBody>
        </p:sp>
        <p:sp>
          <p:nvSpPr>
            <p:cNvPr id="1049384"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77"/>
                </a:rPr>
                <a:t>2</a:t>
              </a:r>
            </a:p>
          </p:txBody>
        </p:sp>
      </p:grpSp>
      <p:sp>
        <p:nvSpPr>
          <p:cNvPr id="1049385" name="Text Placeholder 16"/>
          <p:cNvSpPr>
            <a:spLocks noGrp="1" noEditPoints="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6" name="Text Placeholder 16"/>
          <p:cNvSpPr>
            <a:spLocks noGrp="1" noEditPoints="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7" name="Text Placeholder 16"/>
          <p:cNvSpPr>
            <a:spLocks noGrp="1" noEditPoints="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8" name="Text Placeholder 16"/>
          <p:cNvSpPr>
            <a:spLocks noGrp="1" noEditPoints="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9" name="Text Placeholder 16"/>
          <p:cNvSpPr>
            <a:spLocks noGrp="1" noEditPoints="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0" name="Text Placeholder 16"/>
          <p:cNvSpPr>
            <a:spLocks noGrp="1" noEditPoints="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1" name="Text Placeholder 16"/>
          <p:cNvSpPr>
            <a:spLocks noGrp="1" noEditPoints="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2" name="Text Placeholder 16"/>
          <p:cNvSpPr>
            <a:spLocks noGrp="1" noEditPoints="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3" name="Text Placeholder 16"/>
          <p:cNvSpPr>
            <a:spLocks noGrp="1" noEditPoints="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2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22" name="Group 76"/>
          <p:cNvGrpSpPr/>
          <p:nvPr/>
        </p:nvGrpSpPr>
        <p:grpSpPr>
          <a:xfrm>
            <a:off x="1819788" y="3189298"/>
            <a:ext cx="5504424" cy="588192"/>
            <a:chOff x="939787" y="3189298"/>
            <a:chExt cx="5504424" cy="588192"/>
          </a:xfrm>
        </p:grpSpPr>
        <p:grpSp>
          <p:nvGrpSpPr>
            <p:cNvPr id="323" name="Group 4"/>
            <p:cNvGrpSpPr/>
            <p:nvPr/>
          </p:nvGrpSpPr>
          <p:grpSpPr>
            <a:xfrm>
              <a:off x="939787" y="3189298"/>
              <a:ext cx="281352" cy="588192"/>
              <a:chOff x="1482928" y="1706140"/>
              <a:chExt cx="396240" cy="828375"/>
            </a:xfrm>
          </p:grpSpPr>
          <p:grpSp>
            <p:nvGrpSpPr>
              <p:cNvPr id="324" name="Group 29"/>
              <p:cNvGrpSpPr/>
              <p:nvPr/>
            </p:nvGrpSpPr>
            <p:grpSpPr>
              <a:xfrm>
                <a:off x="1482928" y="1706140"/>
                <a:ext cx="396240" cy="661021"/>
                <a:chOff x="1424940" y="1729740"/>
                <a:chExt cx="396240" cy="661021"/>
              </a:xfrm>
            </p:grpSpPr>
            <p:sp>
              <p:nvSpPr>
                <p:cNvPr id="1049224"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5" name="Group 5"/>
            <p:cNvGrpSpPr/>
            <p:nvPr/>
          </p:nvGrpSpPr>
          <p:grpSpPr>
            <a:xfrm>
              <a:off x="2680811" y="3189298"/>
              <a:ext cx="281352" cy="588192"/>
              <a:chOff x="1482928" y="1706140"/>
              <a:chExt cx="396240" cy="828375"/>
            </a:xfrm>
          </p:grpSpPr>
          <p:grpSp>
            <p:nvGrpSpPr>
              <p:cNvPr id="326" name="Group 24"/>
              <p:cNvGrpSpPr/>
              <p:nvPr/>
            </p:nvGrpSpPr>
            <p:grpSpPr>
              <a:xfrm>
                <a:off x="1482928" y="1706140"/>
                <a:ext cx="396240" cy="661021"/>
                <a:chOff x="1424940" y="1729740"/>
                <a:chExt cx="396240" cy="661021"/>
              </a:xfrm>
            </p:grpSpPr>
            <p:sp>
              <p:nvSpPr>
                <p:cNvPr id="104922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9"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7" name="Group 6"/>
            <p:cNvGrpSpPr/>
            <p:nvPr/>
          </p:nvGrpSpPr>
          <p:grpSpPr>
            <a:xfrm>
              <a:off x="4421835" y="3189298"/>
              <a:ext cx="281352" cy="588192"/>
              <a:chOff x="1482928" y="1706140"/>
              <a:chExt cx="396240" cy="828375"/>
            </a:xfrm>
          </p:grpSpPr>
          <p:grpSp>
            <p:nvGrpSpPr>
              <p:cNvPr id="328" name="Group 19"/>
              <p:cNvGrpSpPr/>
              <p:nvPr/>
            </p:nvGrpSpPr>
            <p:grpSpPr>
              <a:xfrm>
                <a:off x="1482928" y="1706140"/>
                <a:ext cx="396240" cy="661021"/>
                <a:chOff x="1424940" y="1729740"/>
                <a:chExt cx="396240" cy="661021"/>
              </a:xfrm>
            </p:grpSpPr>
            <p:sp>
              <p:nvSpPr>
                <p:cNvPr id="1049230"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9" name="Group 7"/>
            <p:cNvGrpSpPr/>
            <p:nvPr/>
          </p:nvGrpSpPr>
          <p:grpSpPr>
            <a:xfrm>
              <a:off x="6162859" y="3189298"/>
              <a:ext cx="281352" cy="588192"/>
              <a:chOff x="1482928" y="1706140"/>
              <a:chExt cx="396240" cy="828375"/>
            </a:xfrm>
          </p:grpSpPr>
          <p:grpSp>
            <p:nvGrpSpPr>
              <p:cNvPr id="330" name="Group 14"/>
              <p:cNvGrpSpPr/>
              <p:nvPr/>
            </p:nvGrpSpPr>
            <p:grpSpPr>
              <a:xfrm>
                <a:off x="1482928" y="1706140"/>
                <a:ext cx="396240" cy="661021"/>
                <a:chOff x="1424940" y="1729740"/>
                <a:chExt cx="396240" cy="661021"/>
              </a:xfrm>
            </p:grpSpPr>
            <p:sp>
              <p:nvSpPr>
                <p:cNvPr id="104923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5"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36"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7"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8"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9"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31" name="Group 39"/>
          <p:cNvGrpSpPr/>
          <p:nvPr/>
        </p:nvGrpSpPr>
        <p:grpSpPr>
          <a:xfrm>
            <a:off x="939787" y="1482414"/>
            <a:ext cx="7245449" cy="588192"/>
            <a:chOff x="939787" y="2277651"/>
            <a:chExt cx="7245449" cy="588192"/>
          </a:xfrm>
        </p:grpSpPr>
        <p:grpSp>
          <p:nvGrpSpPr>
            <p:cNvPr id="332" name="Group 40"/>
            <p:cNvGrpSpPr/>
            <p:nvPr/>
          </p:nvGrpSpPr>
          <p:grpSpPr>
            <a:xfrm>
              <a:off x="939787" y="2277651"/>
              <a:ext cx="281352" cy="588192"/>
              <a:chOff x="1482928" y="1706140"/>
              <a:chExt cx="396240" cy="828375"/>
            </a:xfrm>
          </p:grpSpPr>
          <p:grpSp>
            <p:nvGrpSpPr>
              <p:cNvPr id="333" name="Group 66"/>
              <p:cNvGrpSpPr/>
              <p:nvPr/>
            </p:nvGrpSpPr>
            <p:grpSpPr>
              <a:xfrm>
                <a:off x="1482928" y="1706140"/>
                <a:ext cx="396240" cy="661021"/>
                <a:chOff x="1424940" y="1729740"/>
                <a:chExt cx="396240" cy="661021"/>
              </a:xfrm>
            </p:grpSpPr>
            <p:sp>
              <p:nvSpPr>
                <p:cNvPr id="104924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2"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4" name="Group 41"/>
            <p:cNvGrpSpPr/>
            <p:nvPr/>
          </p:nvGrpSpPr>
          <p:grpSpPr>
            <a:xfrm>
              <a:off x="2680811" y="2277651"/>
              <a:ext cx="281352" cy="588192"/>
              <a:chOff x="1482928" y="1706140"/>
              <a:chExt cx="396240" cy="828375"/>
            </a:xfrm>
          </p:grpSpPr>
          <p:grpSp>
            <p:nvGrpSpPr>
              <p:cNvPr id="335" name="Group 61"/>
              <p:cNvGrpSpPr/>
              <p:nvPr/>
            </p:nvGrpSpPr>
            <p:grpSpPr>
              <a:xfrm>
                <a:off x="1482928" y="1706140"/>
                <a:ext cx="396240" cy="661021"/>
                <a:chOff x="1424940" y="1729740"/>
                <a:chExt cx="396240" cy="661021"/>
              </a:xfrm>
            </p:grpSpPr>
            <p:sp>
              <p:nvSpPr>
                <p:cNvPr id="1049243"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6" name="Group 42"/>
            <p:cNvGrpSpPr/>
            <p:nvPr/>
          </p:nvGrpSpPr>
          <p:grpSpPr>
            <a:xfrm>
              <a:off x="4421835" y="2277651"/>
              <a:ext cx="281352" cy="588192"/>
              <a:chOff x="1482928" y="1706140"/>
              <a:chExt cx="396240" cy="828375"/>
            </a:xfrm>
          </p:grpSpPr>
          <p:grpSp>
            <p:nvGrpSpPr>
              <p:cNvPr id="337" name="Group 56"/>
              <p:cNvGrpSpPr/>
              <p:nvPr/>
            </p:nvGrpSpPr>
            <p:grpSpPr>
              <a:xfrm>
                <a:off x="1482928" y="1706140"/>
                <a:ext cx="396240" cy="661021"/>
                <a:chOff x="1424940" y="1729740"/>
                <a:chExt cx="396240" cy="661021"/>
              </a:xfrm>
            </p:grpSpPr>
            <p:sp>
              <p:nvSpPr>
                <p:cNvPr id="104924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8"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8" name="Group 43"/>
            <p:cNvGrpSpPr/>
            <p:nvPr/>
          </p:nvGrpSpPr>
          <p:grpSpPr>
            <a:xfrm>
              <a:off x="6162859" y="2277651"/>
              <a:ext cx="281352" cy="588192"/>
              <a:chOff x="1482928" y="1706140"/>
              <a:chExt cx="396240" cy="828375"/>
            </a:xfrm>
          </p:grpSpPr>
          <p:grpSp>
            <p:nvGrpSpPr>
              <p:cNvPr id="339" name="Group 50"/>
              <p:cNvGrpSpPr/>
              <p:nvPr/>
            </p:nvGrpSpPr>
            <p:grpSpPr>
              <a:xfrm>
                <a:off x="1482928" y="1706140"/>
                <a:ext cx="396240" cy="661021"/>
                <a:chOff x="1424940" y="1729740"/>
                <a:chExt cx="396240" cy="661021"/>
              </a:xfrm>
            </p:grpSpPr>
            <p:sp>
              <p:nvSpPr>
                <p:cNvPr id="1049249"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0" name="Group 44"/>
            <p:cNvGrpSpPr/>
            <p:nvPr/>
          </p:nvGrpSpPr>
          <p:grpSpPr>
            <a:xfrm>
              <a:off x="7903884" y="2277651"/>
              <a:ext cx="281352" cy="588192"/>
              <a:chOff x="1482928" y="1706140"/>
              <a:chExt cx="396240" cy="828375"/>
            </a:xfrm>
          </p:grpSpPr>
          <p:grpSp>
            <p:nvGrpSpPr>
              <p:cNvPr id="341" name="Group 45"/>
              <p:cNvGrpSpPr/>
              <p:nvPr/>
            </p:nvGrpSpPr>
            <p:grpSpPr>
              <a:xfrm>
                <a:off x="1482928" y="1706140"/>
                <a:ext cx="396240" cy="661021"/>
                <a:chOff x="1424940" y="1729740"/>
                <a:chExt cx="396240" cy="661021"/>
              </a:xfrm>
            </p:grpSpPr>
            <p:sp>
              <p:nvSpPr>
                <p:cNvPr id="104925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4"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5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8805"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0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806"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8807"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808"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809"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0"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1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06" name="Group 76"/>
          <p:cNvGrpSpPr/>
          <p:nvPr/>
        </p:nvGrpSpPr>
        <p:grpSpPr>
          <a:xfrm>
            <a:off x="1819788" y="3189298"/>
            <a:ext cx="5504424" cy="588192"/>
            <a:chOff x="939787" y="3189298"/>
            <a:chExt cx="5504424" cy="588192"/>
          </a:xfrm>
        </p:grpSpPr>
        <p:grpSp>
          <p:nvGrpSpPr>
            <p:cNvPr id="207" name="Group 4"/>
            <p:cNvGrpSpPr/>
            <p:nvPr/>
          </p:nvGrpSpPr>
          <p:grpSpPr>
            <a:xfrm>
              <a:off x="939787" y="3189298"/>
              <a:ext cx="281352" cy="588192"/>
              <a:chOff x="1482928" y="1706140"/>
              <a:chExt cx="396240" cy="828375"/>
            </a:xfrm>
          </p:grpSpPr>
          <p:grpSp>
            <p:nvGrpSpPr>
              <p:cNvPr id="208" name="Group 29"/>
              <p:cNvGrpSpPr/>
              <p:nvPr/>
            </p:nvGrpSpPr>
            <p:grpSpPr>
              <a:xfrm>
                <a:off x="1482928" y="1706140"/>
                <a:ext cx="396240" cy="661021"/>
                <a:chOff x="1424940" y="1729740"/>
                <a:chExt cx="396240" cy="661021"/>
              </a:xfrm>
            </p:grpSpPr>
            <p:sp>
              <p:nvSpPr>
                <p:cNvPr id="1048876"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77"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8"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09" name="Group 5"/>
            <p:cNvGrpSpPr/>
            <p:nvPr/>
          </p:nvGrpSpPr>
          <p:grpSpPr>
            <a:xfrm>
              <a:off x="2680811" y="3189298"/>
              <a:ext cx="281352" cy="588192"/>
              <a:chOff x="1482928" y="1706140"/>
              <a:chExt cx="396240" cy="828375"/>
            </a:xfrm>
          </p:grpSpPr>
          <p:grpSp>
            <p:nvGrpSpPr>
              <p:cNvPr id="210" name="Group 24"/>
              <p:cNvGrpSpPr/>
              <p:nvPr/>
            </p:nvGrpSpPr>
            <p:grpSpPr>
              <a:xfrm>
                <a:off x="1482928" y="1706140"/>
                <a:ext cx="396240" cy="661021"/>
                <a:chOff x="1424940" y="1729740"/>
                <a:chExt cx="396240" cy="661021"/>
              </a:xfrm>
            </p:grpSpPr>
            <p:sp>
              <p:nvSpPr>
                <p:cNvPr id="1048879"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0"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1"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1" name="Group 6"/>
            <p:cNvGrpSpPr/>
            <p:nvPr/>
          </p:nvGrpSpPr>
          <p:grpSpPr>
            <a:xfrm>
              <a:off x="4421835" y="3189298"/>
              <a:ext cx="281352" cy="588192"/>
              <a:chOff x="1482928" y="1706140"/>
              <a:chExt cx="396240" cy="828375"/>
            </a:xfrm>
          </p:grpSpPr>
          <p:grpSp>
            <p:nvGrpSpPr>
              <p:cNvPr id="212" name="Group 19"/>
              <p:cNvGrpSpPr/>
              <p:nvPr/>
            </p:nvGrpSpPr>
            <p:grpSpPr>
              <a:xfrm>
                <a:off x="1482928" y="1706140"/>
                <a:ext cx="396240" cy="661021"/>
                <a:chOff x="1424940" y="1729740"/>
                <a:chExt cx="396240" cy="661021"/>
              </a:xfrm>
            </p:grpSpPr>
            <p:sp>
              <p:nvSpPr>
                <p:cNvPr id="1048882"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3"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4"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3" name="Group 7"/>
            <p:cNvGrpSpPr/>
            <p:nvPr/>
          </p:nvGrpSpPr>
          <p:grpSpPr>
            <a:xfrm>
              <a:off x="6162859" y="3189298"/>
              <a:ext cx="281352" cy="588192"/>
              <a:chOff x="1482928" y="1706140"/>
              <a:chExt cx="396240" cy="828375"/>
            </a:xfrm>
          </p:grpSpPr>
          <p:grpSp>
            <p:nvGrpSpPr>
              <p:cNvPr id="214" name="Group 14"/>
              <p:cNvGrpSpPr/>
              <p:nvPr/>
            </p:nvGrpSpPr>
            <p:grpSpPr>
              <a:xfrm>
                <a:off x="1482928" y="1706140"/>
                <a:ext cx="396240" cy="661021"/>
                <a:chOff x="1424940" y="1729740"/>
                <a:chExt cx="396240" cy="661021"/>
              </a:xfrm>
            </p:grpSpPr>
            <p:sp>
              <p:nvSpPr>
                <p:cNvPr id="1048885"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6"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7"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88"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9"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0"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1"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15" name="Group 39"/>
          <p:cNvGrpSpPr/>
          <p:nvPr/>
        </p:nvGrpSpPr>
        <p:grpSpPr>
          <a:xfrm>
            <a:off x="939787" y="1482414"/>
            <a:ext cx="7245449" cy="588192"/>
            <a:chOff x="939787" y="2277651"/>
            <a:chExt cx="7245449" cy="588192"/>
          </a:xfrm>
        </p:grpSpPr>
        <p:grpSp>
          <p:nvGrpSpPr>
            <p:cNvPr id="216" name="Group 40"/>
            <p:cNvGrpSpPr/>
            <p:nvPr/>
          </p:nvGrpSpPr>
          <p:grpSpPr>
            <a:xfrm>
              <a:off x="939787" y="2277651"/>
              <a:ext cx="281352" cy="588192"/>
              <a:chOff x="1482928" y="1706140"/>
              <a:chExt cx="396240" cy="828375"/>
            </a:xfrm>
          </p:grpSpPr>
          <p:grpSp>
            <p:nvGrpSpPr>
              <p:cNvPr id="217" name="Group 66"/>
              <p:cNvGrpSpPr/>
              <p:nvPr/>
            </p:nvGrpSpPr>
            <p:grpSpPr>
              <a:xfrm>
                <a:off x="1482928" y="1706140"/>
                <a:ext cx="396240" cy="661021"/>
                <a:chOff x="1424940" y="1729740"/>
                <a:chExt cx="396240" cy="661021"/>
              </a:xfrm>
            </p:grpSpPr>
            <p:sp>
              <p:nvSpPr>
                <p:cNvPr id="104889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4"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8" name="Group 41"/>
            <p:cNvGrpSpPr/>
            <p:nvPr/>
          </p:nvGrpSpPr>
          <p:grpSpPr>
            <a:xfrm>
              <a:off x="2680811" y="2277651"/>
              <a:ext cx="281352" cy="588192"/>
              <a:chOff x="1482928" y="1706140"/>
              <a:chExt cx="396240" cy="828375"/>
            </a:xfrm>
          </p:grpSpPr>
          <p:grpSp>
            <p:nvGrpSpPr>
              <p:cNvPr id="219" name="Group 61"/>
              <p:cNvGrpSpPr/>
              <p:nvPr/>
            </p:nvGrpSpPr>
            <p:grpSpPr>
              <a:xfrm>
                <a:off x="1482928" y="1706140"/>
                <a:ext cx="396240" cy="661021"/>
                <a:chOff x="1424940" y="1729740"/>
                <a:chExt cx="396240" cy="661021"/>
              </a:xfrm>
            </p:grpSpPr>
            <p:sp>
              <p:nvSpPr>
                <p:cNvPr id="1048895"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0" name="Group 42"/>
            <p:cNvGrpSpPr/>
            <p:nvPr/>
          </p:nvGrpSpPr>
          <p:grpSpPr>
            <a:xfrm>
              <a:off x="4421835" y="2277651"/>
              <a:ext cx="281352" cy="588192"/>
              <a:chOff x="1482928" y="1706140"/>
              <a:chExt cx="396240" cy="828375"/>
            </a:xfrm>
          </p:grpSpPr>
          <p:grpSp>
            <p:nvGrpSpPr>
              <p:cNvPr id="221" name="Group 56"/>
              <p:cNvGrpSpPr/>
              <p:nvPr/>
            </p:nvGrpSpPr>
            <p:grpSpPr>
              <a:xfrm>
                <a:off x="1482928" y="1706140"/>
                <a:ext cx="396240" cy="661021"/>
                <a:chOff x="1424940" y="1729740"/>
                <a:chExt cx="396240" cy="661021"/>
              </a:xfrm>
            </p:grpSpPr>
            <p:sp>
              <p:nvSpPr>
                <p:cNvPr id="104889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0"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2" name="Group 43"/>
            <p:cNvGrpSpPr/>
            <p:nvPr/>
          </p:nvGrpSpPr>
          <p:grpSpPr>
            <a:xfrm>
              <a:off x="6162859" y="2277651"/>
              <a:ext cx="281352" cy="588192"/>
              <a:chOff x="1482928" y="1706140"/>
              <a:chExt cx="396240" cy="828375"/>
            </a:xfrm>
          </p:grpSpPr>
          <p:grpSp>
            <p:nvGrpSpPr>
              <p:cNvPr id="223" name="Group 50"/>
              <p:cNvGrpSpPr/>
              <p:nvPr/>
            </p:nvGrpSpPr>
            <p:grpSpPr>
              <a:xfrm>
                <a:off x="1482928" y="1706140"/>
                <a:ext cx="396240" cy="661021"/>
                <a:chOff x="1424940" y="1729740"/>
                <a:chExt cx="396240" cy="661021"/>
              </a:xfrm>
            </p:grpSpPr>
            <p:sp>
              <p:nvSpPr>
                <p:cNvPr id="1048901"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4" name="Group 44"/>
            <p:cNvGrpSpPr/>
            <p:nvPr/>
          </p:nvGrpSpPr>
          <p:grpSpPr>
            <a:xfrm>
              <a:off x="7903884" y="2277651"/>
              <a:ext cx="281352" cy="588192"/>
              <a:chOff x="1482928" y="1706140"/>
              <a:chExt cx="396240" cy="828375"/>
            </a:xfrm>
          </p:grpSpPr>
          <p:grpSp>
            <p:nvGrpSpPr>
              <p:cNvPr id="225" name="Group 45"/>
              <p:cNvGrpSpPr/>
              <p:nvPr/>
            </p:nvGrpSpPr>
            <p:grpSpPr>
              <a:xfrm>
                <a:off x="1482928" y="1706140"/>
                <a:ext cx="396240" cy="661021"/>
                <a:chOff x="1424940" y="1729740"/>
                <a:chExt cx="396240" cy="661021"/>
              </a:xfrm>
            </p:grpSpPr>
            <p:sp>
              <p:nvSpPr>
                <p:cNvPr id="104890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6"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07"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8"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9"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0"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1"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7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52" name="Group 76"/>
          <p:cNvGrpSpPr/>
          <p:nvPr/>
        </p:nvGrpSpPr>
        <p:grpSpPr>
          <a:xfrm>
            <a:off x="1819788" y="3189298"/>
            <a:ext cx="5504424" cy="588192"/>
            <a:chOff x="939787" y="3189298"/>
            <a:chExt cx="5504424" cy="588192"/>
          </a:xfrm>
        </p:grpSpPr>
        <p:grpSp>
          <p:nvGrpSpPr>
            <p:cNvPr id="253" name="Group 4"/>
            <p:cNvGrpSpPr/>
            <p:nvPr/>
          </p:nvGrpSpPr>
          <p:grpSpPr>
            <a:xfrm>
              <a:off x="939787" y="3189298"/>
              <a:ext cx="281352" cy="588192"/>
              <a:chOff x="1482928" y="1706140"/>
              <a:chExt cx="396240" cy="828375"/>
            </a:xfrm>
          </p:grpSpPr>
          <p:grpSp>
            <p:nvGrpSpPr>
              <p:cNvPr id="254" name="Group 29"/>
              <p:cNvGrpSpPr/>
              <p:nvPr/>
            </p:nvGrpSpPr>
            <p:grpSpPr>
              <a:xfrm>
                <a:off x="1482928" y="1706140"/>
                <a:ext cx="396240" cy="661021"/>
                <a:chOff x="1424940" y="1729740"/>
                <a:chExt cx="396240" cy="661021"/>
              </a:xfrm>
            </p:grpSpPr>
            <p:sp>
              <p:nvSpPr>
                <p:cNvPr id="1048981"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2"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3"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5" name="Group 5"/>
            <p:cNvGrpSpPr/>
            <p:nvPr/>
          </p:nvGrpSpPr>
          <p:grpSpPr>
            <a:xfrm>
              <a:off x="2680811" y="3189298"/>
              <a:ext cx="281352" cy="588192"/>
              <a:chOff x="1482928" y="1706140"/>
              <a:chExt cx="396240" cy="828375"/>
            </a:xfrm>
          </p:grpSpPr>
          <p:grpSp>
            <p:nvGrpSpPr>
              <p:cNvPr id="256" name="Group 24"/>
              <p:cNvGrpSpPr/>
              <p:nvPr/>
            </p:nvGrpSpPr>
            <p:grpSpPr>
              <a:xfrm>
                <a:off x="1482928" y="1706140"/>
                <a:ext cx="396240" cy="661021"/>
                <a:chOff x="1424940" y="1729740"/>
                <a:chExt cx="396240" cy="661021"/>
              </a:xfrm>
            </p:grpSpPr>
            <p:sp>
              <p:nvSpPr>
                <p:cNvPr id="1048984"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5"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6"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7" name="Group 6"/>
            <p:cNvGrpSpPr/>
            <p:nvPr/>
          </p:nvGrpSpPr>
          <p:grpSpPr>
            <a:xfrm>
              <a:off x="4421835" y="3189298"/>
              <a:ext cx="281352" cy="588192"/>
              <a:chOff x="1482928" y="1706140"/>
              <a:chExt cx="396240" cy="828375"/>
            </a:xfrm>
          </p:grpSpPr>
          <p:grpSp>
            <p:nvGrpSpPr>
              <p:cNvPr id="258" name="Group 19"/>
              <p:cNvGrpSpPr/>
              <p:nvPr/>
            </p:nvGrpSpPr>
            <p:grpSpPr>
              <a:xfrm>
                <a:off x="1482928" y="1706140"/>
                <a:ext cx="396240" cy="661021"/>
                <a:chOff x="1424940" y="1729740"/>
                <a:chExt cx="396240" cy="661021"/>
              </a:xfrm>
            </p:grpSpPr>
            <p:sp>
              <p:nvSpPr>
                <p:cNvPr id="1048987"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8"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9"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9" name="Group 7"/>
            <p:cNvGrpSpPr/>
            <p:nvPr/>
          </p:nvGrpSpPr>
          <p:grpSpPr>
            <a:xfrm>
              <a:off x="6162859" y="3189298"/>
              <a:ext cx="281352" cy="588192"/>
              <a:chOff x="1482928" y="1706140"/>
              <a:chExt cx="396240" cy="828375"/>
            </a:xfrm>
          </p:grpSpPr>
          <p:grpSp>
            <p:nvGrpSpPr>
              <p:cNvPr id="260" name="Group 14"/>
              <p:cNvGrpSpPr/>
              <p:nvPr/>
            </p:nvGrpSpPr>
            <p:grpSpPr>
              <a:xfrm>
                <a:off x="1482928" y="1706140"/>
                <a:ext cx="396240" cy="661021"/>
                <a:chOff x="1424940" y="1729740"/>
                <a:chExt cx="396240" cy="661021"/>
              </a:xfrm>
            </p:grpSpPr>
            <p:sp>
              <p:nvSpPr>
                <p:cNvPr id="1048990"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1"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2"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93"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4"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5"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6"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61" name="Group 39"/>
          <p:cNvGrpSpPr/>
          <p:nvPr/>
        </p:nvGrpSpPr>
        <p:grpSpPr>
          <a:xfrm>
            <a:off x="939787" y="1482414"/>
            <a:ext cx="7245449" cy="588192"/>
            <a:chOff x="939787" y="2277651"/>
            <a:chExt cx="7245449" cy="588192"/>
          </a:xfrm>
        </p:grpSpPr>
        <p:grpSp>
          <p:nvGrpSpPr>
            <p:cNvPr id="262" name="Group 40"/>
            <p:cNvGrpSpPr/>
            <p:nvPr/>
          </p:nvGrpSpPr>
          <p:grpSpPr>
            <a:xfrm>
              <a:off x="939787" y="2277651"/>
              <a:ext cx="281352" cy="588192"/>
              <a:chOff x="1482928" y="1706140"/>
              <a:chExt cx="396240" cy="828375"/>
            </a:xfrm>
          </p:grpSpPr>
          <p:grpSp>
            <p:nvGrpSpPr>
              <p:cNvPr id="263" name="Group 66"/>
              <p:cNvGrpSpPr/>
              <p:nvPr/>
            </p:nvGrpSpPr>
            <p:grpSpPr>
              <a:xfrm>
                <a:off x="1482928" y="1706140"/>
                <a:ext cx="396240" cy="661021"/>
                <a:chOff x="1424940" y="1729740"/>
                <a:chExt cx="396240" cy="661021"/>
              </a:xfrm>
            </p:grpSpPr>
            <p:sp>
              <p:nvSpPr>
                <p:cNvPr id="104899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9"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4" name="Group 41"/>
            <p:cNvGrpSpPr/>
            <p:nvPr/>
          </p:nvGrpSpPr>
          <p:grpSpPr>
            <a:xfrm>
              <a:off x="2680811" y="2277651"/>
              <a:ext cx="281352" cy="588192"/>
              <a:chOff x="1482928" y="1706140"/>
              <a:chExt cx="396240" cy="828375"/>
            </a:xfrm>
          </p:grpSpPr>
          <p:grpSp>
            <p:nvGrpSpPr>
              <p:cNvPr id="265" name="Group 61"/>
              <p:cNvGrpSpPr/>
              <p:nvPr/>
            </p:nvGrpSpPr>
            <p:grpSpPr>
              <a:xfrm>
                <a:off x="1482928" y="1706140"/>
                <a:ext cx="396240" cy="661021"/>
                <a:chOff x="1424940" y="1729740"/>
                <a:chExt cx="396240" cy="661021"/>
              </a:xfrm>
            </p:grpSpPr>
            <p:sp>
              <p:nvSpPr>
                <p:cNvPr id="1049000"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6" name="Group 42"/>
            <p:cNvGrpSpPr/>
            <p:nvPr/>
          </p:nvGrpSpPr>
          <p:grpSpPr>
            <a:xfrm>
              <a:off x="4421835" y="2277651"/>
              <a:ext cx="281352" cy="588192"/>
              <a:chOff x="1482928" y="1706140"/>
              <a:chExt cx="396240" cy="828375"/>
            </a:xfrm>
          </p:grpSpPr>
          <p:grpSp>
            <p:nvGrpSpPr>
              <p:cNvPr id="267" name="Group 56"/>
              <p:cNvGrpSpPr/>
              <p:nvPr/>
            </p:nvGrpSpPr>
            <p:grpSpPr>
              <a:xfrm>
                <a:off x="1482928" y="1706140"/>
                <a:ext cx="396240" cy="661021"/>
                <a:chOff x="1424940" y="1729740"/>
                <a:chExt cx="396240" cy="661021"/>
              </a:xfrm>
            </p:grpSpPr>
            <p:sp>
              <p:nvSpPr>
                <p:cNvPr id="104900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5"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8" name="Group 43"/>
            <p:cNvGrpSpPr/>
            <p:nvPr/>
          </p:nvGrpSpPr>
          <p:grpSpPr>
            <a:xfrm>
              <a:off x="6162859" y="2277651"/>
              <a:ext cx="281352" cy="588192"/>
              <a:chOff x="1482928" y="1706140"/>
              <a:chExt cx="396240" cy="828375"/>
            </a:xfrm>
          </p:grpSpPr>
          <p:grpSp>
            <p:nvGrpSpPr>
              <p:cNvPr id="269" name="Group 50"/>
              <p:cNvGrpSpPr/>
              <p:nvPr/>
            </p:nvGrpSpPr>
            <p:grpSpPr>
              <a:xfrm>
                <a:off x="1482928" y="1706140"/>
                <a:ext cx="396240" cy="661021"/>
                <a:chOff x="1424940" y="1729740"/>
                <a:chExt cx="396240" cy="661021"/>
              </a:xfrm>
            </p:grpSpPr>
            <p:sp>
              <p:nvSpPr>
                <p:cNvPr id="1049006"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0" name="Group 44"/>
            <p:cNvGrpSpPr/>
            <p:nvPr/>
          </p:nvGrpSpPr>
          <p:grpSpPr>
            <a:xfrm>
              <a:off x="7903884" y="2277651"/>
              <a:ext cx="281352" cy="588192"/>
              <a:chOff x="1482928" y="1706140"/>
              <a:chExt cx="396240" cy="828375"/>
            </a:xfrm>
          </p:grpSpPr>
          <p:grpSp>
            <p:nvGrpSpPr>
              <p:cNvPr id="271" name="Group 45"/>
              <p:cNvGrpSpPr/>
              <p:nvPr/>
            </p:nvGrpSpPr>
            <p:grpSpPr>
              <a:xfrm>
                <a:off x="1482928" y="1706140"/>
                <a:ext cx="396240" cy="661021"/>
                <a:chOff x="1424940" y="1729740"/>
                <a:chExt cx="396240" cy="661021"/>
              </a:xfrm>
            </p:grpSpPr>
            <p:sp>
              <p:nvSpPr>
                <p:cNvPr id="104900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1"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12"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3"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4"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5"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6"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7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22" name="Group 3"/>
          <p:cNvGrpSpPr/>
          <p:nvPr/>
        </p:nvGrpSpPr>
        <p:grpSpPr>
          <a:xfrm>
            <a:off x="939787" y="3189298"/>
            <a:ext cx="7245449" cy="588192"/>
            <a:chOff x="939787" y="2277651"/>
            <a:chExt cx="7245449" cy="588192"/>
          </a:xfrm>
        </p:grpSpPr>
        <p:grpSp>
          <p:nvGrpSpPr>
            <p:cNvPr id="423" name="Group 4"/>
            <p:cNvGrpSpPr/>
            <p:nvPr/>
          </p:nvGrpSpPr>
          <p:grpSpPr>
            <a:xfrm>
              <a:off x="939787" y="2277651"/>
              <a:ext cx="281352" cy="588192"/>
              <a:chOff x="1482928" y="1706140"/>
              <a:chExt cx="396240" cy="828375"/>
            </a:xfrm>
          </p:grpSpPr>
          <p:grpSp>
            <p:nvGrpSpPr>
              <p:cNvPr id="424" name="Group 29"/>
              <p:cNvGrpSpPr/>
              <p:nvPr/>
            </p:nvGrpSpPr>
            <p:grpSpPr>
              <a:xfrm>
                <a:off x="1482928" y="1706140"/>
                <a:ext cx="396240" cy="661021"/>
                <a:chOff x="1424940" y="1729740"/>
                <a:chExt cx="396240" cy="661021"/>
              </a:xfrm>
            </p:grpSpPr>
            <p:sp>
              <p:nvSpPr>
                <p:cNvPr id="1049580"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1"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2"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5" name="Group 5"/>
            <p:cNvGrpSpPr/>
            <p:nvPr/>
          </p:nvGrpSpPr>
          <p:grpSpPr>
            <a:xfrm>
              <a:off x="2680811" y="2277651"/>
              <a:ext cx="281352" cy="588192"/>
              <a:chOff x="1482928" y="1706140"/>
              <a:chExt cx="396240" cy="828375"/>
            </a:xfrm>
          </p:grpSpPr>
          <p:grpSp>
            <p:nvGrpSpPr>
              <p:cNvPr id="426" name="Group 24"/>
              <p:cNvGrpSpPr/>
              <p:nvPr/>
            </p:nvGrpSpPr>
            <p:grpSpPr>
              <a:xfrm>
                <a:off x="1482928" y="1706140"/>
                <a:ext cx="396240" cy="661021"/>
                <a:chOff x="1424940" y="1729740"/>
                <a:chExt cx="396240" cy="661021"/>
              </a:xfrm>
            </p:grpSpPr>
            <p:sp>
              <p:nvSpPr>
                <p:cNvPr id="1049583"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4"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5"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7" name="Group 6"/>
            <p:cNvGrpSpPr/>
            <p:nvPr/>
          </p:nvGrpSpPr>
          <p:grpSpPr>
            <a:xfrm>
              <a:off x="4421835" y="2277651"/>
              <a:ext cx="281352" cy="588192"/>
              <a:chOff x="1482928" y="1706140"/>
              <a:chExt cx="396240" cy="828375"/>
            </a:xfrm>
          </p:grpSpPr>
          <p:grpSp>
            <p:nvGrpSpPr>
              <p:cNvPr id="428" name="Group 19"/>
              <p:cNvGrpSpPr/>
              <p:nvPr/>
            </p:nvGrpSpPr>
            <p:grpSpPr>
              <a:xfrm>
                <a:off x="1482928" y="1706140"/>
                <a:ext cx="396240" cy="661021"/>
                <a:chOff x="1424940" y="1729740"/>
                <a:chExt cx="396240" cy="661021"/>
              </a:xfrm>
            </p:grpSpPr>
            <p:sp>
              <p:nvSpPr>
                <p:cNvPr id="1049586"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7"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8"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9" name="Group 7"/>
            <p:cNvGrpSpPr/>
            <p:nvPr/>
          </p:nvGrpSpPr>
          <p:grpSpPr>
            <a:xfrm>
              <a:off x="6162859" y="2277651"/>
              <a:ext cx="281352" cy="588192"/>
              <a:chOff x="1482928" y="1706140"/>
              <a:chExt cx="396240" cy="828375"/>
            </a:xfrm>
          </p:grpSpPr>
          <p:grpSp>
            <p:nvGrpSpPr>
              <p:cNvPr id="430" name="Group 14"/>
              <p:cNvGrpSpPr/>
              <p:nvPr/>
            </p:nvGrpSpPr>
            <p:grpSpPr>
              <a:xfrm>
                <a:off x="1482928" y="1706140"/>
                <a:ext cx="396240" cy="661021"/>
                <a:chOff x="1424940" y="1729740"/>
                <a:chExt cx="396240" cy="661021"/>
              </a:xfrm>
            </p:grpSpPr>
            <p:sp>
              <p:nvSpPr>
                <p:cNvPr id="1049589"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0"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1"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1" name="Group 8"/>
            <p:cNvGrpSpPr/>
            <p:nvPr/>
          </p:nvGrpSpPr>
          <p:grpSpPr>
            <a:xfrm>
              <a:off x="7903884" y="2277651"/>
              <a:ext cx="281352" cy="588192"/>
              <a:chOff x="1482928" y="1706140"/>
              <a:chExt cx="396240" cy="828375"/>
            </a:xfrm>
          </p:grpSpPr>
          <p:grpSp>
            <p:nvGrpSpPr>
              <p:cNvPr id="432" name="Group 9"/>
              <p:cNvGrpSpPr/>
              <p:nvPr/>
            </p:nvGrpSpPr>
            <p:grpSpPr>
              <a:xfrm>
                <a:off x="1482928" y="1706140"/>
                <a:ext cx="396240" cy="661021"/>
                <a:chOff x="1424940" y="1729740"/>
                <a:chExt cx="396240" cy="661021"/>
              </a:xfrm>
            </p:grpSpPr>
            <p:sp>
              <p:nvSpPr>
                <p:cNvPr id="1049592"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3"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4"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95" name="Text Placeholder 16"/>
          <p:cNvSpPr>
            <a:spLocks noGrp="1" noEditPoints="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6" name="Text Placeholder 16"/>
          <p:cNvSpPr>
            <a:spLocks noGrp="1" noEditPoints="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7" name="Text Placeholder 16"/>
          <p:cNvSpPr>
            <a:spLocks noGrp="1" noEditPoints="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8" name="Text Placeholder 16"/>
          <p:cNvSpPr>
            <a:spLocks noGrp="1" noEditPoints="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9" name="Text Placeholder 16"/>
          <p:cNvSpPr>
            <a:spLocks noGrp="1" noEditPoints="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33" name="Group 39"/>
          <p:cNvGrpSpPr/>
          <p:nvPr/>
        </p:nvGrpSpPr>
        <p:grpSpPr>
          <a:xfrm>
            <a:off x="939787" y="1482414"/>
            <a:ext cx="7245449" cy="588192"/>
            <a:chOff x="939787" y="2277651"/>
            <a:chExt cx="7245449" cy="588192"/>
          </a:xfrm>
        </p:grpSpPr>
        <p:grpSp>
          <p:nvGrpSpPr>
            <p:cNvPr id="434" name="Group 40"/>
            <p:cNvGrpSpPr/>
            <p:nvPr/>
          </p:nvGrpSpPr>
          <p:grpSpPr>
            <a:xfrm>
              <a:off x="939787" y="2277651"/>
              <a:ext cx="281352" cy="588192"/>
              <a:chOff x="1482928" y="1706140"/>
              <a:chExt cx="396240" cy="828375"/>
            </a:xfrm>
          </p:grpSpPr>
          <p:grpSp>
            <p:nvGrpSpPr>
              <p:cNvPr id="435" name="Group 66"/>
              <p:cNvGrpSpPr/>
              <p:nvPr/>
            </p:nvGrpSpPr>
            <p:grpSpPr>
              <a:xfrm>
                <a:off x="1482928" y="1706140"/>
                <a:ext cx="396240" cy="661021"/>
                <a:chOff x="1424940" y="1729740"/>
                <a:chExt cx="396240" cy="661021"/>
              </a:xfrm>
            </p:grpSpPr>
            <p:sp>
              <p:nvSpPr>
                <p:cNvPr id="10496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6" name="Group 41"/>
            <p:cNvGrpSpPr/>
            <p:nvPr/>
          </p:nvGrpSpPr>
          <p:grpSpPr>
            <a:xfrm>
              <a:off x="2680811" y="2277651"/>
              <a:ext cx="281352" cy="588192"/>
              <a:chOff x="1482928" y="1706140"/>
              <a:chExt cx="396240" cy="828375"/>
            </a:xfrm>
          </p:grpSpPr>
          <p:grpSp>
            <p:nvGrpSpPr>
              <p:cNvPr id="437" name="Group 61"/>
              <p:cNvGrpSpPr/>
              <p:nvPr/>
            </p:nvGrpSpPr>
            <p:grpSpPr>
              <a:xfrm>
                <a:off x="1482928" y="1706140"/>
                <a:ext cx="396240" cy="661021"/>
                <a:chOff x="1424940" y="1729740"/>
                <a:chExt cx="396240" cy="661021"/>
              </a:xfrm>
            </p:grpSpPr>
            <p:sp>
              <p:nvSpPr>
                <p:cNvPr id="1049603"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8" name="Group 42"/>
            <p:cNvGrpSpPr/>
            <p:nvPr/>
          </p:nvGrpSpPr>
          <p:grpSpPr>
            <a:xfrm>
              <a:off x="4421835" y="2277651"/>
              <a:ext cx="281352" cy="588192"/>
              <a:chOff x="1482928" y="1706140"/>
              <a:chExt cx="396240" cy="828375"/>
            </a:xfrm>
          </p:grpSpPr>
          <p:grpSp>
            <p:nvGrpSpPr>
              <p:cNvPr id="439" name="Group 56"/>
              <p:cNvGrpSpPr/>
              <p:nvPr/>
            </p:nvGrpSpPr>
            <p:grpSpPr>
              <a:xfrm>
                <a:off x="1482928" y="1706140"/>
                <a:ext cx="396240" cy="661021"/>
                <a:chOff x="1424940" y="1729740"/>
                <a:chExt cx="396240" cy="661021"/>
              </a:xfrm>
            </p:grpSpPr>
            <p:sp>
              <p:nvSpPr>
                <p:cNvPr id="10496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8"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0" name="Group 43"/>
            <p:cNvGrpSpPr/>
            <p:nvPr/>
          </p:nvGrpSpPr>
          <p:grpSpPr>
            <a:xfrm>
              <a:off x="6162859" y="2277651"/>
              <a:ext cx="281352" cy="588192"/>
              <a:chOff x="1482928" y="1706140"/>
              <a:chExt cx="396240" cy="828375"/>
            </a:xfrm>
          </p:grpSpPr>
          <p:grpSp>
            <p:nvGrpSpPr>
              <p:cNvPr id="441" name="Group 50"/>
              <p:cNvGrpSpPr/>
              <p:nvPr/>
            </p:nvGrpSpPr>
            <p:grpSpPr>
              <a:xfrm>
                <a:off x="1482928" y="1706140"/>
                <a:ext cx="396240" cy="661021"/>
                <a:chOff x="1424940" y="1729740"/>
                <a:chExt cx="396240" cy="661021"/>
              </a:xfrm>
            </p:grpSpPr>
            <p:sp>
              <p:nvSpPr>
                <p:cNvPr id="1049609"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2" name="Group 44"/>
            <p:cNvGrpSpPr/>
            <p:nvPr/>
          </p:nvGrpSpPr>
          <p:grpSpPr>
            <a:xfrm>
              <a:off x="7903884" y="2277651"/>
              <a:ext cx="281352" cy="588192"/>
              <a:chOff x="1482928" y="1706140"/>
              <a:chExt cx="396240" cy="828375"/>
            </a:xfrm>
          </p:grpSpPr>
          <p:grpSp>
            <p:nvGrpSpPr>
              <p:cNvPr id="443" name="Group 45"/>
              <p:cNvGrpSpPr/>
              <p:nvPr/>
            </p:nvGrpSpPr>
            <p:grpSpPr>
              <a:xfrm>
                <a:off x="1482928" y="1706140"/>
                <a:ext cx="396240" cy="661021"/>
                <a:chOff x="1424940" y="1729740"/>
                <a:chExt cx="396240" cy="661021"/>
              </a:xfrm>
            </p:grpSpPr>
            <p:sp>
              <p:nvSpPr>
                <p:cNvPr id="10496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4"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1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8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8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98" name="Group 81"/>
          <p:cNvGrpSpPr/>
          <p:nvPr/>
        </p:nvGrpSpPr>
        <p:grpSpPr>
          <a:xfrm>
            <a:off x="2805107" y="1224889"/>
            <a:ext cx="3533786" cy="3185052"/>
            <a:chOff x="2801099" y="1114361"/>
            <a:chExt cx="3533786" cy="3185052"/>
          </a:xfrm>
        </p:grpSpPr>
        <p:grpSp>
          <p:nvGrpSpPr>
            <p:cNvPr id="299" name="Group 80"/>
            <p:cNvGrpSpPr/>
            <p:nvPr/>
          </p:nvGrpSpPr>
          <p:grpSpPr>
            <a:xfrm>
              <a:off x="2801099" y="1228944"/>
              <a:ext cx="3533786" cy="2955886"/>
              <a:chOff x="2801099" y="1066147"/>
              <a:chExt cx="3533786" cy="2955886"/>
            </a:xfrm>
          </p:grpSpPr>
          <p:grpSp>
            <p:nvGrpSpPr>
              <p:cNvPr id="300" name="Group 78"/>
              <p:cNvGrpSpPr/>
              <p:nvPr/>
            </p:nvGrpSpPr>
            <p:grpSpPr>
              <a:xfrm>
                <a:off x="6252959" y="1066147"/>
                <a:ext cx="81926" cy="2955886"/>
                <a:chOff x="6252959" y="1066147"/>
                <a:chExt cx="81926" cy="2955886"/>
              </a:xfrm>
            </p:grpSpPr>
            <p:sp>
              <p:nvSpPr>
                <p:cNvPr id="1049083"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4"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5"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6"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7"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01" name="Group 79"/>
              <p:cNvGrpSpPr/>
              <p:nvPr/>
            </p:nvGrpSpPr>
            <p:grpSpPr>
              <a:xfrm>
                <a:off x="2801099" y="1066147"/>
                <a:ext cx="81926" cy="2955886"/>
                <a:chOff x="2801099" y="1066147"/>
                <a:chExt cx="81926" cy="2955886"/>
              </a:xfrm>
            </p:grpSpPr>
            <p:sp>
              <p:nvSpPr>
                <p:cNvPr id="1049088"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9"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0"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1"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2"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grpSp>
          <p:nvGrpSpPr>
            <p:cNvPr id="302" name="Group 6"/>
            <p:cNvGrpSpPr/>
            <p:nvPr/>
          </p:nvGrpSpPr>
          <p:grpSpPr>
            <a:xfrm>
              <a:off x="2975830" y="1114361"/>
              <a:ext cx="3184323" cy="3185052"/>
              <a:chOff x="2908735" y="1068601"/>
              <a:chExt cx="3326530" cy="3327292"/>
            </a:xfrm>
          </p:grpSpPr>
          <p:sp>
            <p:nvSpPr>
              <p:cNvPr id="1049093" name="Freeform 90"/>
              <p:cNvSpPr/>
              <p:nvPr/>
            </p:nvSpPr>
            <p:spPr bwMode="auto">
              <a:xfrm>
                <a:off x="2908735" y="1068601"/>
                <a:ext cx="3326530" cy="3327292"/>
              </a:xfrm>
              <a:custGeom>
                <a:avLst/>
                <a:gdLst/>
                <a:ahLst/>
                <a:cxnLst/>
                <a:rect l="l" t="t"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4" name="Freeform 135"/>
              <p:cNvSpPr/>
              <p:nvPr/>
            </p:nvSpPr>
            <p:spPr bwMode="auto">
              <a:xfrm>
                <a:off x="3510752" y="1490314"/>
                <a:ext cx="1060348" cy="1239954"/>
              </a:xfrm>
              <a:custGeom>
                <a:avLst/>
                <a:gdLst/>
                <a:ahLst/>
                <a:cxnLst/>
                <a:rect l="l" t="t"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5" name="Freeform 136"/>
              <p:cNvSpPr/>
              <p:nvPr/>
            </p:nvSpPr>
            <p:spPr bwMode="auto">
              <a:xfrm>
                <a:off x="3264202" y="1969019"/>
                <a:ext cx="1306180" cy="769168"/>
              </a:xfrm>
              <a:custGeom>
                <a:avLst/>
                <a:gdLst/>
                <a:ahLst/>
                <a:cxnLst/>
                <a:rect l="l" t="t"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6" name="Freeform 137"/>
              <p:cNvSpPr/>
              <p:nvPr/>
            </p:nvSpPr>
            <p:spPr bwMode="auto">
              <a:xfrm>
                <a:off x="3519391" y="2733867"/>
                <a:ext cx="1051711" cy="1244273"/>
              </a:xfrm>
              <a:custGeom>
                <a:avLst/>
                <a:gdLst/>
                <a:ahLst/>
                <a:cxnLst/>
                <a:rect l="l" t="t"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7" name="Freeform 138"/>
              <p:cNvSpPr/>
              <p:nvPr/>
            </p:nvSpPr>
            <p:spPr bwMode="auto">
              <a:xfrm>
                <a:off x="4162942" y="1398533"/>
                <a:ext cx="806959" cy="1331734"/>
              </a:xfrm>
              <a:custGeom>
                <a:avLst/>
                <a:gdLst/>
                <a:ahLst/>
                <a:cxnLst/>
                <a:rect l="l" t="t"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8" name="Freeform 139"/>
              <p:cNvSpPr/>
              <p:nvPr/>
            </p:nvSpPr>
            <p:spPr bwMode="auto">
              <a:xfrm>
                <a:off x="3264202" y="2732066"/>
                <a:ext cx="1306180" cy="773126"/>
              </a:xfrm>
              <a:custGeom>
                <a:avLst/>
                <a:gdLst/>
                <a:ahLst/>
                <a:cxnLst/>
                <a:rect l="l" t="t"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9" name="Freeform 140"/>
              <p:cNvSpPr/>
              <p:nvPr/>
            </p:nvSpPr>
            <p:spPr bwMode="auto">
              <a:xfrm>
                <a:off x="4574699" y="1958941"/>
                <a:ext cx="1306180" cy="772406"/>
              </a:xfrm>
              <a:custGeom>
                <a:avLst/>
                <a:gdLst/>
                <a:ahLst/>
                <a:cxnLst/>
                <a:rect l="l" t="t"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0" name="Freeform 141"/>
              <p:cNvSpPr/>
              <p:nvPr/>
            </p:nvSpPr>
            <p:spPr bwMode="auto">
              <a:xfrm>
                <a:off x="4574699" y="2727029"/>
                <a:ext cx="1306900" cy="768806"/>
              </a:xfrm>
              <a:custGeom>
                <a:avLst/>
                <a:gdLst/>
                <a:ahLst/>
                <a:cxnLst/>
                <a:rect l="l" t="t"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1" name="Freeform 142"/>
              <p:cNvSpPr/>
              <p:nvPr/>
            </p:nvSpPr>
            <p:spPr bwMode="auto">
              <a:xfrm>
                <a:off x="4572900" y="1485996"/>
                <a:ext cx="1052790" cy="1244273"/>
              </a:xfrm>
              <a:custGeom>
                <a:avLst/>
                <a:gdLst/>
                <a:ahLst/>
                <a:cxnLst/>
                <a:rect l="l" t="t"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2" name="Freeform 143"/>
              <p:cNvSpPr/>
              <p:nvPr/>
            </p:nvSpPr>
            <p:spPr bwMode="auto">
              <a:xfrm>
                <a:off x="4574699" y="2733147"/>
                <a:ext cx="1059268" cy="1240673"/>
              </a:xfrm>
              <a:custGeom>
                <a:avLst/>
                <a:gdLst/>
                <a:ahLst/>
                <a:cxnLst/>
                <a:rect l="l" t="t"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3" name="Freeform 144"/>
              <p:cNvSpPr/>
              <p:nvPr/>
            </p:nvSpPr>
            <p:spPr bwMode="auto">
              <a:xfrm>
                <a:off x="4174099" y="2733867"/>
                <a:ext cx="807679" cy="1332815"/>
              </a:xfrm>
              <a:custGeom>
                <a:avLst/>
                <a:gdLst/>
                <a:ahLst/>
                <a:cxnLst/>
                <a:rect l="l" t="t"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4"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5" name="Freeform 209"/>
              <p:cNvSpPr/>
              <p:nvPr/>
            </p:nvSpPr>
            <p:spPr bwMode="auto">
              <a:xfrm>
                <a:off x="3770260" y="1712390"/>
                <a:ext cx="459988" cy="459268"/>
              </a:xfrm>
              <a:custGeom>
                <a:avLst/>
                <a:gdLst/>
                <a:ahLst/>
                <a:cxnLst/>
                <a:rect l="l" t="t"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6" name="Freeform 210"/>
              <p:cNvSpPr/>
              <p:nvPr/>
            </p:nvSpPr>
            <p:spPr bwMode="auto">
              <a:xfrm>
                <a:off x="3418969" y="2200452"/>
                <a:ext cx="454949" cy="455309"/>
              </a:xfrm>
              <a:custGeom>
                <a:avLst/>
                <a:gdLst/>
                <a:ahLst/>
                <a:cxnLst/>
                <a:rect l="l" t="t"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7" name="Freeform 211"/>
              <p:cNvSpPr/>
              <p:nvPr/>
            </p:nvSpPr>
            <p:spPr bwMode="auto">
              <a:xfrm>
                <a:off x="3417170" y="2801893"/>
                <a:ext cx="454949" cy="454949"/>
              </a:xfrm>
              <a:custGeom>
                <a:avLst/>
                <a:gdLst/>
                <a:ahLst/>
                <a:cxnLst/>
                <a:rect l="l" t="t"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8" name="Freeform 212"/>
              <p:cNvSpPr/>
              <p:nvPr/>
            </p:nvSpPr>
            <p:spPr bwMode="auto">
              <a:xfrm>
                <a:off x="3767740" y="3286717"/>
                <a:ext cx="459988" cy="460348"/>
              </a:xfrm>
              <a:custGeom>
                <a:avLst/>
                <a:gdLst/>
                <a:ahLst/>
                <a:cxnLst/>
                <a:rect l="l" t="t"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9"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0" name="Freeform 214"/>
              <p:cNvSpPr/>
              <p:nvPr/>
            </p:nvSpPr>
            <p:spPr bwMode="auto">
              <a:xfrm>
                <a:off x="4911233" y="3288516"/>
                <a:ext cx="459988" cy="459988"/>
              </a:xfrm>
              <a:custGeom>
                <a:avLst/>
                <a:gdLst/>
                <a:ahLst/>
                <a:cxnLst/>
                <a:rect l="l" t="t"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1" name="Freeform 215"/>
              <p:cNvSpPr/>
              <p:nvPr/>
            </p:nvSpPr>
            <p:spPr bwMode="auto">
              <a:xfrm>
                <a:off x="5268641" y="2805132"/>
                <a:ext cx="454949" cy="454229"/>
              </a:xfrm>
              <a:custGeom>
                <a:avLst/>
                <a:gdLst/>
                <a:ahLst/>
                <a:cxnLst/>
                <a:rect l="l" t="t"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2" name="Freeform 216"/>
              <p:cNvSpPr/>
              <p:nvPr/>
            </p:nvSpPr>
            <p:spPr bwMode="auto">
              <a:xfrm>
                <a:off x="5269360" y="2202972"/>
                <a:ext cx="454949" cy="455309"/>
              </a:xfrm>
              <a:custGeom>
                <a:avLst/>
                <a:gdLst/>
                <a:ahLst/>
                <a:cxnLst/>
                <a:rect l="l" t="t"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3" name="Freeform 217"/>
              <p:cNvSpPr/>
              <p:nvPr/>
            </p:nvSpPr>
            <p:spPr bwMode="auto">
              <a:xfrm>
                <a:off x="4913752" y="1713829"/>
                <a:ext cx="460348" cy="459628"/>
              </a:xfrm>
              <a:custGeom>
                <a:avLst/>
                <a:gdLst/>
                <a:ahLst/>
                <a:cxnLst/>
                <a:rect l="l" t="t"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4" name="Freeform 912"/>
              <p:cNvSpPr/>
              <p:nvPr/>
            </p:nvSpPr>
            <p:spPr bwMode="auto">
              <a:xfrm>
                <a:off x="3910179" y="2033807"/>
                <a:ext cx="1323643" cy="1396880"/>
              </a:xfrm>
              <a:custGeom>
                <a:avLst/>
                <a:gdLst/>
                <a:ahLst/>
                <a:cxnLst/>
                <a:rect l="l" t="t"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5" name="Freeform 831"/>
              <p:cNvSpPr/>
              <p:nvPr/>
            </p:nvSpPr>
            <p:spPr bwMode="auto">
              <a:xfrm>
                <a:off x="4432491" y="2254751"/>
                <a:ext cx="270442" cy="53653"/>
              </a:xfrm>
              <a:custGeom>
                <a:avLst/>
                <a:gdLst/>
                <a:ahLst/>
                <a:cxnLst/>
                <a:rect l="l" t="t"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6" name="Freeform 832"/>
              <p:cNvSpPr/>
              <p:nvPr/>
            </p:nvSpPr>
            <p:spPr bwMode="auto">
              <a:xfrm>
                <a:off x="4717797" y="2279886"/>
                <a:ext cx="228872" cy="178723"/>
              </a:xfrm>
              <a:custGeom>
                <a:avLst/>
                <a:gdLst/>
                <a:ahLst/>
                <a:cxnLst/>
                <a:rect l="l" t="t"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7" name="Freeform 833"/>
              <p:cNvSpPr/>
              <p:nvPr/>
            </p:nvSpPr>
            <p:spPr bwMode="auto">
              <a:xfrm>
                <a:off x="4191056" y="2282423"/>
                <a:ext cx="228631" cy="181260"/>
              </a:xfrm>
              <a:custGeom>
                <a:avLst/>
                <a:gdLst/>
                <a:ahLst/>
                <a:cxnLst/>
                <a:rect l="l" t="t"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8" name="Freeform 834"/>
              <p:cNvSpPr/>
              <p:nvPr/>
            </p:nvSpPr>
            <p:spPr bwMode="auto">
              <a:xfrm>
                <a:off x="4935550" y="2459939"/>
                <a:ext cx="113712" cy="256665"/>
              </a:xfrm>
              <a:custGeom>
                <a:avLst/>
                <a:gdLst/>
                <a:ahLst/>
                <a:cxnLst/>
                <a:rect l="l" t="t"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9" name="Freeform 835"/>
              <p:cNvSpPr/>
              <p:nvPr/>
            </p:nvSpPr>
            <p:spPr bwMode="auto">
              <a:xfrm>
                <a:off x="4094739" y="2461992"/>
                <a:ext cx="109965" cy="261860"/>
              </a:xfrm>
              <a:custGeom>
                <a:avLst/>
                <a:gdLst/>
                <a:ahLst/>
                <a:cxnLst/>
                <a:rect l="l" t="t"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0" name="Freeform 836"/>
              <p:cNvSpPr/>
              <p:nvPr/>
            </p:nvSpPr>
            <p:spPr bwMode="auto">
              <a:xfrm>
                <a:off x="4938447" y="2741738"/>
                <a:ext cx="110811" cy="258478"/>
              </a:xfrm>
              <a:custGeom>
                <a:avLst/>
                <a:gdLst/>
                <a:ahLst/>
                <a:cxnLst/>
                <a:rect l="l" t="t"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1" name="Freeform 837"/>
              <p:cNvSpPr/>
              <p:nvPr/>
            </p:nvSpPr>
            <p:spPr bwMode="auto">
              <a:xfrm>
                <a:off x="4094742" y="2747174"/>
                <a:ext cx="113108" cy="259322"/>
              </a:xfrm>
              <a:custGeom>
                <a:avLst/>
                <a:gdLst/>
                <a:ahLst/>
                <a:cxnLst/>
                <a:rect l="l" t="t"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2" name="Freeform 838"/>
              <p:cNvSpPr/>
              <p:nvPr/>
            </p:nvSpPr>
            <p:spPr bwMode="auto">
              <a:xfrm>
                <a:off x="4720940" y="3001909"/>
                <a:ext cx="227785" cy="179328"/>
              </a:xfrm>
              <a:custGeom>
                <a:avLst/>
                <a:gdLst/>
                <a:ahLst/>
                <a:cxnLst/>
                <a:rect l="l" t="t"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3" name="Freeform 839"/>
              <p:cNvSpPr/>
              <p:nvPr/>
            </p:nvSpPr>
            <p:spPr bwMode="auto">
              <a:xfrm>
                <a:off x="4193596" y="3003842"/>
                <a:ext cx="231288" cy="179328"/>
              </a:xfrm>
              <a:custGeom>
                <a:avLst/>
                <a:gdLst/>
                <a:ahLst/>
                <a:cxnLst/>
                <a:rect l="l" t="t"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4" name="Freeform 840"/>
              <p:cNvSpPr/>
              <p:nvPr/>
            </p:nvSpPr>
            <p:spPr bwMode="auto">
              <a:xfrm>
                <a:off x="4437686" y="3157542"/>
                <a:ext cx="269837" cy="52203"/>
              </a:xfrm>
              <a:custGeom>
                <a:avLst/>
                <a:gdLst/>
                <a:ahLst/>
                <a:cxnLst/>
                <a:rect l="l" t="t"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grpSp>
      </p:grpSp>
      <p:sp>
        <p:nvSpPr>
          <p:cNvPr id="1049125" name="Text Placeholder 16"/>
          <p:cNvSpPr>
            <a:spLocks noGrp="1" noEditPoints="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6" name="Text Placeholder 16"/>
          <p:cNvSpPr>
            <a:spLocks noGrp="1" noEditPoints="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7" name="Text Placeholder 16"/>
          <p:cNvSpPr>
            <a:spLocks noGrp="1" noEditPoints="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8" name="Text Placeholder 16"/>
          <p:cNvSpPr>
            <a:spLocks noGrp="1" noEditPoints="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9" name="Text Placeholder 16"/>
          <p:cNvSpPr>
            <a:spLocks noGrp="1" noEditPoints="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0" name="Text Placeholder 16"/>
          <p:cNvSpPr>
            <a:spLocks noGrp="1" noEditPoints="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1" name="Text Placeholder 16"/>
          <p:cNvSpPr>
            <a:spLocks noGrp="1" noEditPoints="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2" name="Text Placeholder 16"/>
          <p:cNvSpPr>
            <a:spLocks noGrp="1" noEditPoints="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3" name="Text Placeholder 16"/>
          <p:cNvSpPr>
            <a:spLocks noGrp="1" noEditPoints="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noEditPoints="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3"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0"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pitchFamily="2" charset="77"/>
                  <a:ea typeface="Public Sans" pitchFamily="2" charset="77"/>
                  <a:cs typeface="Public Sans" pitchFamily="2" charset="77"/>
                  <a:sym typeface="Public Sans" pitchFamily="2" charset="77"/>
                </a:rPr>
                <a:t>“</a:t>
              </a:r>
              <a:endParaRPr lang="en-IN" sz="4800" dirty="0">
                <a:solidFill>
                  <a:schemeClr val="tx2"/>
                </a:solidFill>
                <a:latin typeface="Public Sans" pitchFamily="2" charset="77"/>
              </a:endParaRPr>
            </a:p>
          </p:txBody>
        </p:sp>
      </p:grpSp>
      <p:sp>
        <p:nvSpPr>
          <p:cNvPr id="1048661"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5"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56"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47"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4">
                    <a:lumMod val="60000"/>
                    <a:lumOff val="40000"/>
                  </a:schemeClr>
                </a:solidFill>
                <a:latin typeface="Public Sans" pitchFamily="2" charset="77"/>
              </a:endParaRPr>
            </a:p>
          </p:txBody>
        </p:sp>
      </p:grpSp>
      <p:sp>
        <p:nvSpPr>
          <p:cNvPr id="10492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0"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8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9"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2"/>
                </a:solidFill>
                <a:latin typeface="Public Sans" pitchFamily="2" charset="77"/>
              </a:endParaRPr>
            </a:p>
          </p:txBody>
        </p:sp>
      </p:grpSp>
      <p:sp>
        <p:nvSpPr>
          <p:cNvPr id="10486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8"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1"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29" name="Google Shape;302;p224"/>
            <p:cNvSpPr txBox="1"/>
            <p:nvPr/>
          </p:nvSpPr>
          <p:spPr>
            <a:xfrm>
              <a:off x="4302597" y="1002130"/>
              <a:ext cx="716871" cy="1569620"/>
            </a:xfrm>
            <a:prstGeom prst="rect">
              <a:avLst/>
            </a:prstGeom>
            <a:solidFill>
              <a:schemeClr val="bg1"/>
            </a:solid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77"/>
                </a:rPr>
                <a:t>“</a:t>
              </a:r>
              <a:endParaRPr sz="9600" dirty="0">
                <a:solidFill>
                  <a:schemeClr val="accent4"/>
                </a:solidFill>
                <a:latin typeface="Public Sans" pitchFamily="2" charset="77"/>
              </a:endParaRPr>
            </a:p>
          </p:txBody>
        </p:sp>
      </p:grpSp>
      <p:grpSp>
        <p:nvGrpSpPr>
          <p:cNvPr id="382" name="Group 7"/>
          <p:cNvGrpSpPr/>
          <p:nvPr/>
        </p:nvGrpSpPr>
        <p:grpSpPr>
          <a:xfrm>
            <a:off x="1492092" y="3662045"/>
            <a:ext cx="6159817" cy="71120"/>
            <a:chOff x="2145983" y="2931954"/>
            <a:chExt cx="6159817" cy="71120"/>
          </a:xfrm>
        </p:grpSpPr>
        <p:sp>
          <p:nvSpPr>
            <p:cNvPr id="1049430"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431"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432" name="Text Placeholder 16"/>
          <p:cNvSpPr>
            <a:spLocks noGrp="1" noEditPoints="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92" name="Group 3"/>
          <p:cNvGrpSpPr/>
          <p:nvPr/>
        </p:nvGrpSpPr>
        <p:grpSpPr>
          <a:xfrm>
            <a:off x="444" y="0"/>
            <a:ext cx="9143556" cy="5143500"/>
            <a:chOff x="444" y="317809"/>
            <a:chExt cx="9143556" cy="5143500"/>
          </a:xfrm>
        </p:grpSpPr>
        <p:pic>
          <p:nvPicPr>
            <p:cNvPr id="20972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93" name="Group 12"/>
          <p:cNvGrpSpPr/>
          <p:nvPr/>
        </p:nvGrpSpPr>
        <p:grpSpPr>
          <a:xfrm>
            <a:off x="924129" y="1598931"/>
            <a:ext cx="7458302" cy="2018454"/>
            <a:chOff x="842849" y="1558291"/>
            <a:chExt cx="7458302" cy="2018454"/>
          </a:xfrm>
        </p:grpSpPr>
        <p:sp>
          <p:nvSpPr>
            <p:cNvPr id="104881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194" name="Group 7"/>
            <p:cNvGrpSpPr/>
            <p:nvPr/>
          </p:nvGrpSpPr>
          <p:grpSpPr>
            <a:xfrm>
              <a:off x="842849" y="1558291"/>
              <a:ext cx="7351622" cy="1896534"/>
              <a:chOff x="1582406" y="1522350"/>
              <a:chExt cx="6046550" cy="1943146"/>
            </a:xfrm>
          </p:grpSpPr>
          <p:sp>
            <p:nvSpPr>
              <p:cNvPr id="104881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1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1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55" name="Picture 8" descr="A picture containing person, computer, indoor  Description automatically generated"/>
          <p:cNvPicPr>
            <a:picLocks noChangeAspect="1"/>
          </p:cNvPicPr>
          <p:nvPr userDrawn="1"/>
        </p:nvPicPr>
        <p:blipFill>
          <a:blip r:embed="rId2"/>
          <a:srcRect r="11111"/>
          <a:stretch>
            <a:fillRect/>
          </a:stretch>
        </p:blipFill>
        <p:spPr>
          <a:xfrm flipH="1">
            <a:off x="0" y="0"/>
            <a:ext cx="9144000" cy="5143494"/>
          </a:xfrm>
          <a:prstGeom prst="rect">
            <a:avLst/>
          </a:prstGeom>
        </p:spPr>
      </p:pic>
      <p:pic>
        <p:nvPicPr>
          <p:cNvPr id="2097156"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8000"/>
          </a:xfrm>
          <a:prstGeom prst="rect">
            <a:avLst/>
          </a:prstGeom>
          <a:noFill/>
          <a:ln>
            <a:noFill/>
          </a:ln>
        </p:spPr>
      </p:pic>
      <p:sp>
        <p:nvSpPr>
          <p:cNvPr id="1048589"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590"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591"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2"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15" name="Group 3"/>
          <p:cNvGrpSpPr/>
          <p:nvPr/>
        </p:nvGrpSpPr>
        <p:grpSpPr>
          <a:xfrm>
            <a:off x="444" y="0"/>
            <a:ext cx="9143556" cy="5143500"/>
            <a:chOff x="444" y="317809"/>
            <a:chExt cx="9143556" cy="5143500"/>
          </a:xfrm>
        </p:grpSpPr>
        <p:pic>
          <p:nvPicPr>
            <p:cNvPr id="20973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3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3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416" name="Group 12"/>
          <p:cNvGrpSpPr/>
          <p:nvPr/>
        </p:nvGrpSpPr>
        <p:grpSpPr>
          <a:xfrm>
            <a:off x="924129" y="1598931"/>
            <a:ext cx="7458302" cy="2018454"/>
            <a:chOff x="842849" y="1558291"/>
            <a:chExt cx="7458302" cy="2018454"/>
          </a:xfrm>
        </p:grpSpPr>
        <p:sp>
          <p:nvSpPr>
            <p:cNvPr id="1049558"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417" name="Group 7"/>
            <p:cNvGrpSpPr/>
            <p:nvPr/>
          </p:nvGrpSpPr>
          <p:grpSpPr>
            <a:xfrm>
              <a:off x="842849" y="1558291"/>
              <a:ext cx="7351622" cy="1896534"/>
              <a:chOff x="1582406" y="1522350"/>
              <a:chExt cx="6046550" cy="1943146"/>
            </a:xfrm>
          </p:grpSpPr>
          <p:sp>
            <p:nvSpPr>
              <p:cNvPr id="1049559"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560"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61"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90" name="Group 4"/>
          <p:cNvGrpSpPr/>
          <p:nvPr/>
        </p:nvGrpSpPr>
        <p:grpSpPr>
          <a:xfrm>
            <a:off x="444" y="0"/>
            <a:ext cx="9143556" cy="5143500"/>
            <a:chOff x="444" y="317809"/>
            <a:chExt cx="9143556" cy="5143500"/>
          </a:xfrm>
        </p:grpSpPr>
        <p:pic>
          <p:nvPicPr>
            <p:cNvPr id="209723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3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3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291" name="Group 12"/>
          <p:cNvGrpSpPr/>
          <p:nvPr/>
        </p:nvGrpSpPr>
        <p:grpSpPr>
          <a:xfrm>
            <a:off x="924129" y="1598931"/>
            <a:ext cx="7458302" cy="2018454"/>
            <a:chOff x="842849" y="1558291"/>
            <a:chExt cx="7458302" cy="2018454"/>
          </a:xfrm>
        </p:grpSpPr>
        <p:sp>
          <p:nvSpPr>
            <p:cNvPr id="104907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92" name="Group 7"/>
            <p:cNvGrpSpPr/>
            <p:nvPr/>
          </p:nvGrpSpPr>
          <p:grpSpPr>
            <a:xfrm>
              <a:off x="842849" y="1558291"/>
              <a:ext cx="7351622" cy="1896534"/>
              <a:chOff x="1582406" y="1522350"/>
              <a:chExt cx="6046550" cy="1943146"/>
            </a:xfrm>
          </p:grpSpPr>
          <p:sp>
            <p:nvSpPr>
              <p:cNvPr id="104907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07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sp>
        <p:nvSpPr>
          <p:cNvPr id="104907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91" name="Group 4"/>
          <p:cNvGrpSpPr/>
          <p:nvPr/>
        </p:nvGrpSpPr>
        <p:grpSpPr>
          <a:xfrm>
            <a:off x="444" y="0"/>
            <a:ext cx="9143556" cy="5143500"/>
            <a:chOff x="444" y="317809"/>
            <a:chExt cx="9143556" cy="5143500"/>
          </a:xfrm>
        </p:grpSpPr>
        <p:pic>
          <p:nvPicPr>
            <p:cNvPr id="2097290"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9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92"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57"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8"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9"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92" name="Group 3"/>
          <p:cNvGrpSpPr/>
          <p:nvPr/>
        </p:nvGrpSpPr>
        <p:grpSpPr>
          <a:xfrm>
            <a:off x="1985011" y="1602036"/>
            <a:ext cx="502919" cy="45719"/>
            <a:chOff x="1985011" y="1602036"/>
            <a:chExt cx="502919" cy="45719"/>
          </a:xfrm>
          <a:solidFill>
            <a:schemeClr val="tx2"/>
          </a:solidFill>
        </p:grpSpPr>
        <p:sp>
          <p:nvSpPr>
            <p:cNvPr id="1049460"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1"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2"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3"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93" name="Group 2"/>
          <p:cNvGrpSpPr/>
          <p:nvPr/>
        </p:nvGrpSpPr>
        <p:grpSpPr>
          <a:xfrm>
            <a:off x="6656071" y="3518606"/>
            <a:ext cx="502919" cy="45719"/>
            <a:chOff x="6656071" y="3518606"/>
            <a:chExt cx="502919" cy="45719"/>
          </a:xfrm>
          <a:solidFill>
            <a:schemeClr val="bg2"/>
          </a:solidFill>
        </p:grpSpPr>
        <p:sp>
          <p:nvSpPr>
            <p:cNvPr id="1049464"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5"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6"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7"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468"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02" name="Group 4"/>
          <p:cNvGrpSpPr/>
          <p:nvPr/>
        </p:nvGrpSpPr>
        <p:grpSpPr>
          <a:xfrm>
            <a:off x="444" y="0"/>
            <a:ext cx="9143556" cy="5143500"/>
            <a:chOff x="444" y="317809"/>
            <a:chExt cx="9143556" cy="5143500"/>
          </a:xfrm>
        </p:grpSpPr>
        <p:pic>
          <p:nvPicPr>
            <p:cNvPr id="209720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1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862"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3"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3" name="Group 3"/>
          <p:cNvGrpSpPr/>
          <p:nvPr/>
        </p:nvGrpSpPr>
        <p:grpSpPr>
          <a:xfrm>
            <a:off x="1985011" y="1602036"/>
            <a:ext cx="502919" cy="45719"/>
            <a:chOff x="1985011" y="1602036"/>
            <a:chExt cx="502919" cy="45719"/>
          </a:xfrm>
          <a:solidFill>
            <a:schemeClr val="accent3">
              <a:lumMod val="60000"/>
              <a:lumOff val="40000"/>
            </a:schemeClr>
          </a:solidFill>
        </p:grpSpPr>
        <p:sp>
          <p:nvSpPr>
            <p:cNvPr id="104886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204" name="Group 2"/>
          <p:cNvGrpSpPr/>
          <p:nvPr/>
        </p:nvGrpSpPr>
        <p:grpSpPr>
          <a:xfrm>
            <a:off x="6656071" y="3518606"/>
            <a:ext cx="502919" cy="45719"/>
            <a:chOff x="6656071" y="3518606"/>
            <a:chExt cx="502919" cy="45719"/>
          </a:xfrm>
          <a:solidFill>
            <a:schemeClr val="accent4">
              <a:lumMod val="60000"/>
              <a:lumOff val="40000"/>
            </a:schemeClr>
          </a:solidFill>
        </p:grpSpPr>
        <p:sp>
          <p:nvSpPr>
            <p:cNvPr id="104886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8873"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50" name="Group 4"/>
          <p:cNvGrpSpPr/>
          <p:nvPr/>
        </p:nvGrpSpPr>
        <p:grpSpPr>
          <a:xfrm>
            <a:off x="444" y="0"/>
            <a:ext cx="9143556" cy="5143500"/>
            <a:chOff x="444" y="317809"/>
            <a:chExt cx="9143556" cy="5143500"/>
          </a:xfrm>
        </p:grpSpPr>
        <p:pic>
          <p:nvPicPr>
            <p:cNvPr id="209725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5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6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304"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5"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6"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51" name="Group 3"/>
          <p:cNvGrpSpPr/>
          <p:nvPr/>
        </p:nvGrpSpPr>
        <p:grpSpPr>
          <a:xfrm>
            <a:off x="1985011" y="1602036"/>
            <a:ext cx="502919" cy="45719"/>
            <a:chOff x="1985011" y="1602036"/>
            <a:chExt cx="502919" cy="45719"/>
          </a:xfrm>
          <a:solidFill>
            <a:schemeClr val="accent1">
              <a:lumMod val="60000"/>
              <a:lumOff val="40000"/>
            </a:schemeClr>
          </a:solidFill>
        </p:grpSpPr>
        <p:sp>
          <p:nvSpPr>
            <p:cNvPr id="1049307"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8"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9"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0"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52" name="Group 2"/>
          <p:cNvGrpSpPr/>
          <p:nvPr/>
        </p:nvGrpSpPr>
        <p:grpSpPr>
          <a:xfrm>
            <a:off x="6656071" y="3518606"/>
            <a:ext cx="502919" cy="45719"/>
            <a:chOff x="6656071" y="3518606"/>
            <a:chExt cx="502919" cy="45719"/>
          </a:xfrm>
          <a:solidFill>
            <a:schemeClr val="accent4">
              <a:lumMod val="60000"/>
              <a:lumOff val="40000"/>
            </a:schemeClr>
          </a:solidFill>
        </p:grpSpPr>
        <p:sp>
          <p:nvSpPr>
            <p:cNvPr id="1049311"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2"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3"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4"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315"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8" name="Picture 3"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83"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77"/>
              </a:rPr>
              <a:t>?</a:t>
            </a:r>
          </a:p>
        </p:txBody>
      </p:sp>
      <p:sp>
        <p:nvSpPr>
          <p:cNvPr id="1048684" name="Text Placeholder 16"/>
          <p:cNvSpPr>
            <a:spLocks noGrp="1" noEditPoints="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85" name="Text Placeholder 16"/>
          <p:cNvSpPr>
            <a:spLocks noGrp="1" noEditPoints="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13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140"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0"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pic>
        <p:nvPicPr>
          <p:cNvPr id="209724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05" name="Group 7"/>
          <p:cNvGrpSpPr/>
          <p:nvPr/>
        </p:nvGrpSpPr>
        <p:grpSpPr>
          <a:xfrm>
            <a:off x="724005" y="301093"/>
            <a:ext cx="2665754" cy="542340"/>
            <a:chOff x="5567543" y="349969"/>
            <a:chExt cx="2665754" cy="542340"/>
          </a:xfrm>
        </p:grpSpPr>
        <p:sp>
          <p:nvSpPr>
            <p:cNvPr id="1049141"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42"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91"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692"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8"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sp>
        <p:nvSpPr>
          <p:cNvPr id="1049693"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1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465" name="Group 7"/>
          <p:cNvGrpSpPr/>
          <p:nvPr/>
        </p:nvGrpSpPr>
        <p:grpSpPr>
          <a:xfrm>
            <a:off x="724005" y="301093"/>
            <a:ext cx="2665754" cy="542340"/>
            <a:chOff x="5567543" y="349969"/>
            <a:chExt cx="2665754" cy="542340"/>
          </a:xfrm>
        </p:grpSpPr>
        <p:sp>
          <p:nvSpPr>
            <p:cNvPr id="1049694"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695"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68"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8969"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sp>
        <p:nvSpPr>
          <p:cNvPr id="104897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528"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29"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0"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3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3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53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34"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535" name="Google Shape;48;p35"/>
          <p:cNvSpPr/>
          <p:nvPr userDrawn="1"/>
        </p:nvSpPr>
        <p:spPr>
          <a:xfrm>
            <a:off x="0" y="638171"/>
            <a:ext cx="4734046" cy="4030832"/>
          </a:xfrm>
          <a:prstGeom prst="rect">
            <a:avLst/>
          </a:prstGeom>
          <a:solidFill>
            <a:schemeClr val="accent1"/>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536"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537"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8"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59"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69" name="Picture 1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60"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62"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87"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7"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688"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9"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90"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79"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9280"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1"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2"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62"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8663"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64"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7"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94"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95"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6"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7" name="Google Shape;41;p34"/>
          <p:cNvSpPr>
            <a:spLocks noGrp="1" noEditPoints="1"/>
          </p:cNvSpPr>
          <p:nvPr>
            <p:ph type="title"/>
          </p:nvPr>
        </p:nvSpPr>
        <p:spPr>
          <a:xfrm>
            <a:off x="375977" y="2159935"/>
            <a:ext cx="2143703" cy="827293"/>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800" b="1">
                <a:solidFill>
                  <a:schemeClr val="tx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8" name="Picture Placeholder 5"/>
          <p:cNvSpPr>
            <a:spLocks noGrp="1" noEditPoints="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pPr lvl="0"/>
            <a:endParaRPr lang="en-US" dirty="0"/>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pic>
        <p:nvPicPr>
          <p:cNvPr id="209720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pic>
        <p:nvPicPr>
          <p:cNvPr id="2097202" name="Graphic 4"/>
          <p:cNvPicPr>
            <a:picLocks noChangeAspect="1"/>
          </p:cNvPicPr>
          <p:nvPr userDrawn="1"/>
        </p:nvPicPr>
        <p:blipFill>
          <a:blip r:embed="rId3"/>
          <a:srcRect l="16487" t="8800" r="16531" b="52399"/>
          <a:stretch>
            <a:fillRect/>
          </a:stretch>
        </p:blipFill>
        <p:spPr>
          <a:xfrm>
            <a:off x="1035361" y="596414"/>
            <a:ext cx="7073279" cy="4097293"/>
          </a:xfrm>
          <a:prstGeom prst="rect">
            <a:avLst/>
          </a:prstGeom>
        </p:spPr>
      </p:pic>
      <p:sp>
        <p:nvSpPr>
          <p:cNvPr id="1048811" name="Text Placeholder 16"/>
          <p:cNvSpPr>
            <a:spLocks noGrp="1" noEditPoints="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4" name="Google Shape;26;p33"/>
          <p:cNvSpPr/>
          <p:nvPr userDrawn="1"/>
        </p:nvSpPr>
        <p:spPr>
          <a:xfrm>
            <a:off x="0" y="0"/>
            <a:ext cx="9144000"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013"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8"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99" name="Google Shape;28;p33" descr="Graphical user interface  Description automatically generated with low confidence"/>
          <p:cNvPicPr preferRelativeResize="0">
            <a:picLocks/>
          </p:cNvPicPr>
          <p:nvPr userDrawn="1"/>
        </p:nvPicPr>
        <p:blipFill>
          <a:blip r:embed="rId3">
            <a:alphaModFix/>
          </a:blip>
          <a:srcRect/>
          <a:stretch>
            <a:fillRect/>
          </a:stretch>
        </p:blipFill>
        <p:spPr>
          <a:xfrm>
            <a:off x="652061" y="192491"/>
            <a:ext cx="7839878" cy="4758519"/>
          </a:xfrm>
          <a:prstGeom prst="rect">
            <a:avLst/>
          </a:prstGeom>
          <a:noFill/>
          <a:ln>
            <a:noFill/>
          </a:ln>
        </p:spPr>
      </p:pic>
      <p:sp>
        <p:nvSpPr>
          <p:cNvPr id="1049525" name="Google Shape;29;p33"/>
          <p:cNvSpPr>
            <a:spLocks noGrp="1" noEditPoints="1"/>
          </p:cNvSpPr>
          <p:nvPr>
            <p:ph type="body" idx="1"/>
          </p:nvPr>
        </p:nvSpPr>
        <p:spPr>
          <a:xfrm>
            <a:off x="3087599" y="1365640"/>
            <a:ext cx="2968803" cy="450056"/>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100"/>
              <a:buNone/>
              <a:defRPr sz="1600" b="1" i="1">
                <a:solidFill>
                  <a:srgbClr val="BD8738"/>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26" name="Google Shape;35;p33"/>
          <p:cNvSpPr>
            <a:spLocks noGrp="1" noEditPoints="1"/>
          </p:cNvSpPr>
          <p:nvPr>
            <p:ph type="body" idx="2"/>
          </p:nvPr>
        </p:nvSpPr>
        <p:spPr>
          <a:xfrm>
            <a:off x="2552700" y="2110157"/>
            <a:ext cx="4038600" cy="199191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19"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17"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8" name="Google Shape;84;p38" descr="A picture containing text, vector graphics, toy, doll  Description automatically generated"/>
          <p:cNvPicPr preferRelativeResize="0">
            <a:picLocks/>
          </p:cNvPicPr>
          <p:nvPr userDrawn="1"/>
        </p:nvPicPr>
        <p:blipFill>
          <a:blip r:embed="rId3">
            <a:alphaModFix/>
          </a:blip>
          <a:srcRect/>
          <a:stretch>
            <a:fillRect/>
          </a:stretch>
        </p:blipFill>
        <p:spPr>
          <a:xfrm>
            <a:off x="1145672" y="987084"/>
            <a:ext cx="2215127" cy="3457594"/>
          </a:xfrm>
          <a:prstGeom prst="rect">
            <a:avLst/>
          </a:prstGeom>
          <a:noFill/>
          <a:ln>
            <a:noFill/>
          </a:ln>
        </p:spPr>
      </p:pic>
      <p:sp>
        <p:nvSpPr>
          <p:cNvPr id="1048920" name="Google Shape;85;p38"/>
          <p:cNvSpPr>
            <a:spLocks noGrp="1" noEditPoints="1"/>
          </p:cNvSpPr>
          <p:nvPr>
            <p:ph type="body" idx="1"/>
          </p:nvPr>
        </p:nvSpPr>
        <p:spPr>
          <a:xfrm>
            <a:off x="4164295" y="1656080"/>
            <a:ext cx="3865563" cy="183134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rgbClr val="22366A"/>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6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19" name="Group 14"/>
          <p:cNvGrpSpPr/>
          <p:nvPr/>
        </p:nvGrpSpPr>
        <p:grpSpPr>
          <a:xfrm>
            <a:off x="3907491" y="3547977"/>
            <a:ext cx="1329018" cy="71718"/>
            <a:chOff x="3907491" y="3547977"/>
            <a:chExt cx="1329018" cy="71718"/>
          </a:xfrm>
        </p:grpSpPr>
        <p:sp>
          <p:nvSpPr>
            <p:cNvPr id="1049563" name="Google Shape;90;p39"/>
            <p:cNvSpPr/>
            <p:nvPr/>
          </p:nvSpPr>
          <p:spPr>
            <a:xfrm>
              <a:off x="46059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4" name="Google Shape;91;p39"/>
            <p:cNvSpPr/>
            <p:nvPr/>
          </p:nvSpPr>
          <p:spPr>
            <a:xfrm>
              <a:off x="44662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5" name="Google Shape;92;p39"/>
            <p:cNvSpPr/>
            <p:nvPr/>
          </p:nvSpPr>
          <p:spPr>
            <a:xfrm>
              <a:off x="43265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6" name="Google Shape;93;p39"/>
            <p:cNvSpPr/>
            <p:nvPr/>
          </p:nvSpPr>
          <p:spPr>
            <a:xfrm>
              <a:off x="41868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7" name="Google Shape;94;p39"/>
            <p:cNvSpPr/>
            <p:nvPr/>
          </p:nvSpPr>
          <p:spPr>
            <a:xfrm>
              <a:off x="40471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8" name="Google Shape;95;p39"/>
            <p:cNvSpPr/>
            <p:nvPr/>
          </p:nvSpPr>
          <p:spPr>
            <a:xfrm>
              <a:off x="39074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9" name="Google Shape;96;p39"/>
            <p:cNvSpPr/>
            <p:nvPr/>
          </p:nvSpPr>
          <p:spPr>
            <a:xfrm>
              <a:off x="51647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0" name="Google Shape;97;p39"/>
            <p:cNvSpPr/>
            <p:nvPr/>
          </p:nvSpPr>
          <p:spPr>
            <a:xfrm>
              <a:off x="50250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1" name="Google Shape;98;p39"/>
            <p:cNvSpPr/>
            <p:nvPr/>
          </p:nvSpPr>
          <p:spPr>
            <a:xfrm>
              <a:off x="48853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2" name="Google Shape;99;p39"/>
            <p:cNvSpPr/>
            <p:nvPr/>
          </p:nvSpPr>
          <p:spPr>
            <a:xfrm>
              <a:off x="47456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73"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204"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4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318" name="Google Shape;89;p39"/>
          <p:cNvGrpSpPr/>
          <p:nvPr/>
        </p:nvGrpSpPr>
        <p:grpSpPr>
          <a:xfrm>
            <a:off x="3907491" y="3547977"/>
            <a:ext cx="1329018" cy="71718"/>
            <a:chOff x="3837640" y="2865532"/>
            <a:chExt cx="1329018" cy="71718"/>
          </a:xfrm>
        </p:grpSpPr>
        <p:sp>
          <p:nvSpPr>
            <p:cNvPr id="1049205" name="Google Shape;90;p39"/>
            <p:cNvSpPr/>
            <p:nvPr/>
          </p:nvSpPr>
          <p:spPr>
            <a:xfrm>
              <a:off x="45361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6" name="Google Shape;91;p39"/>
            <p:cNvSpPr/>
            <p:nvPr/>
          </p:nvSpPr>
          <p:spPr>
            <a:xfrm>
              <a:off x="43964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7" name="Google Shape;92;p39"/>
            <p:cNvSpPr/>
            <p:nvPr/>
          </p:nvSpPr>
          <p:spPr>
            <a:xfrm>
              <a:off x="42567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93;p39"/>
            <p:cNvSpPr/>
            <p:nvPr/>
          </p:nvSpPr>
          <p:spPr>
            <a:xfrm>
              <a:off x="41170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94;p39"/>
            <p:cNvSpPr/>
            <p:nvPr/>
          </p:nvSpPr>
          <p:spPr>
            <a:xfrm>
              <a:off x="39773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0" name="Google Shape;95;p39"/>
            <p:cNvSpPr/>
            <p:nvPr/>
          </p:nvSpPr>
          <p:spPr>
            <a:xfrm>
              <a:off x="38376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1" name="Google Shape;96;p39"/>
            <p:cNvSpPr/>
            <p:nvPr/>
          </p:nvSpPr>
          <p:spPr>
            <a:xfrm>
              <a:off x="50949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2" name="Google Shape;97;p39"/>
            <p:cNvSpPr/>
            <p:nvPr/>
          </p:nvSpPr>
          <p:spPr>
            <a:xfrm>
              <a:off x="49552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98;p39"/>
            <p:cNvSpPr/>
            <p:nvPr/>
          </p:nvSpPr>
          <p:spPr>
            <a:xfrm>
              <a:off x="48155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99;p39"/>
            <p:cNvSpPr/>
            <p:nvPr/>
          </p:nvSpPr>
          <p:spPr>
            <a:xfrm>
              <a:off x="46758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5"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66" name="Text Placeholder 1"/>
          <p:cNvSpPr>
            <a:spLocks noGrp="1" noEditPoints="1"/>
          </p:cNvSpPr>
          <p:nvPr/>
        </p:nvSpPr>
        <p:spPr>
          <a:xfrm>
            <a:off x="261255" y="2441659"/>
            <a:ext cx="3689422" cy="890040"/>
          </a:xfrm>
          <a:prstGeom prst="rect">
            <a:avLst/>
          </a:prstGeom>
        </p:spPr>
        <p:txBody>
          <a:bodyPr/>
          <a:lstStyle>
            <a:lvl1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1pPr>
            <a:lvl2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2pPr>
            <a:lvl3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3pPr>
            <a:lvl4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4pPr>
            <a:lvl5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err="1" smtClean="0"/>
              <a:t>Calender</a:t>
            </a:r>
            <a:r>
              <a:rPr lang="en-US" altLang="zh-CN" dirty="0" smtClean="0"/>
              <a:t> Scheduler Application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6" y="290797"/>
            <a:ext cx="8571428" cy="4561905"/>
          </a:xfrm>
          <a:prstGeom prst="rect">
            <a:avLst/>
          </a:prstGeom>
        </p:spPr>
      </p:pic>
    </p:spTree>
    <p:extLst>
      <p:ext uri="{BB962C8B-B14F-4D97-AF65-F5344CB8AC3E}">
        <p14:creationId xmlns:p14="http://schemas.microsoft.com/office/powerpoint/2010/main" val="377667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70193" y="420638"/>
            <a:ext cx="4265186" cy="2139553"/>
          </a:xfrm>
        </p:spPr>
        <p:txBody>
          <a:bodyPr>
            <a:noAutofit/>
          </a:bodyPr>
          <a:lstStyle/>
          <a:p>
            <a:r>
              <a:rPr lang="en-US" b="1" dirty="0">
                <a:latin typeface="+mj-lt"/>
              </a:rPr>
              <a:t>Loading Events</a:t>
            </a:r>
          </a:p>
          <a:p>
            <a:r>
              <a:rPr lang="en-US" dirty="0">
                <a:latin typeface="+mj-lt"/>
              </a:rPr>
              <a:t> </a:t>
            </a:r>
          </a:p>
          <a:p>
            <a:r>
              <a:rPr lang="en-US" dirty="0">
                <a:latin typeface="+mj-lt"/>
              </a:rPr>
              <a:t>First, we add two new handlers into app.js:</a:t>
            </a:r>
          </a:p>
          <a:p>
            <a:endParaRPr lang="en-US" dirty="0">
              <a:latin typeface="+mj-lt"/>
            </a:endParaRPr>
          </a:p>
          <a:p>
            <a:r>
              <a:rPr lang="en-US" dirty="0" err="1">
                <a:latin typeface="+mj-lt"/>
              </a:rPr>
              <a:t>app.get</a:t>
            </a:r>
            <a:r>
              <a:rPr lang="en-US" dirty="0">
                <a:latin typeface="+mj-lt"/>
              </a:rPr>
              <a:t>('/</a:t>
            </a:r>
            <a:r>
              <a:rPr lang="en-US" dirty="0" err="1">
                <a:latin typeface="+mj-lt"/>
              </a:rPr>
              <a:t>init</a:t>
            </a:r>
            <a:r>
              <a:rPr lang="en-US" dirty="0">
                <a:latin typeface="+mj-lt"/>
              </a:rPr>
              <a:t>', function(</a:t>
            </a:r>
            <a:r>
              <a:rPr lang="en-US" dirty="0" err="1">
                <a:latin typeface="+mj-lt"/>
              </a:rPr>
              <a:t>req</a:t>
            </a:r>
            <a:r>
              <a:rPr lang="en-US" dirty="0">
                <a:latin typeface="+mj-lt"/>
              </a:rPr>
              <a:t>, res){</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text:"My</a:t>
            </a:r>
            <a:r>
              <a:rPr lang="en-US" dirty="0">
                <a:latin typeface="+mj-lt"/>
              </a:rPr>
              <a:t> test event A",</a:t>
            </a:r>
          </a:p>
          <a:p>
            <a:r>
              <a:rPr lang="en-US" dirty="0">
                <a:latin typeface="+mj-lt"/>
              </a:rPr>
              <a:t>        </a:t>
            </a:r>
            <a:r>
              <a:rPr lang="en-US" dirty="0" err="1">
                <a:latin typeface="+mj-lt"/>
              </a:rPr>
              <a:t>start_date</a:t>
            </a:r>
            <a:r>
              <a:rPr lang="en-US" dirty="0">
                <a:latin typeface="+mj-lt"/>
              </a:rPr>
              <a:t>: new Date(2018,8,1),</a:t>
            </a:r>
          </a:p>
          <a:p>
            <a:r>
              <a:rPr lang="en-US" dirty="0">
                <a:latin typeface="+mj-lt"/>
              </a:rPr>
              <a:t>        </a:t>
            </a:r>
            <a:r>
              <a:rPr lang="en-US" dirty="0" err="1">
                <a:latin typeface="+mj-lt"/>
              </a:rPr>
              <a:t>end_date</a:t>
            </a:r>
            <a:r>
              <a:rPr lang="en-US" dirty="0">
                <a:latin typeface="+mj-lt"/>
              </a:rPr>
              <a:t>:   new Date(2018,8,5)</a:t>
            </a:r>
          </a:p>
          <a:p>
            <a:r>
              <a:rPr lang="en-US" dirty="0">
                <a:latin typeface="+mj-lt"/>
              </a:rPr>
              <a:t>    });</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text:"One</a:t>
            </a:r>
            <a:r>
              <a:rPr lang="en-US" dirty="0">
                <a:latin typeface="+mj-lt"/>
              </a:rPr>
              <a:t> more test event",</a:t>
            </a:r>
          </a:p>
          <a:p>
            <a:r>
              <a:rPr lang="en-US" dirty="0">
                <a:latin typeface="+mj-lt"/>
              </a:rPr>
              <a:t>        </a:t>
            </a:r>
            <a:r>
              <a:rPr lang="en-US" dirty="0" err="1">
                <a:latin typeface="+mj-lt"/>
              </a:rPr>
              <a:t>start_date</a:t>
            </a:r>
            <a:r>
              <a:rPr lang="en-US" dirty="0">
                <a:latin typeface="+mj-lt"/>
              </a:rPr>
              <a:t>: new Date(2018,8,3),</a:t>
            </a:r>
          </a:p>
          <a:p>
            <a:r>
              <a:rPr lang="en-US" dirty="0">
                <a:latin typeface="+mj-lt"/>
              </a:rPr>
              <a:t>        </a:t>
            </a:r>
            <a:r>
              <a:rPr lang="en-US" dirty="0" err="1">
                <a:latin typeface="+mj-lt"/>
              </a:rPr>
              <a:t>end_date</a:t>
            </a:r>
            <a:r>
              <a:rPr lang="en-US" dirty="0">
                <a:latin typeface="+mj-lt"/>
              </a:rPr>
              <a:t>:   new Date(2018,8,8),</a:t>
            </a:r>
          </a:p>
          <a:p>
            <a:r>
              <a:rPr lang="en-US" dirty="0">
                <a:latin typeface="+mj-lt"/>
              </a:rPr>
              <a:t>        color: "#DD8616"</a:t>
            </a:r>
          </a:p>
          <a:p>
            <a:r>
              <a:rPr lang="en-US" dirty="0">
                <a:latin typeface="+mj-lt"/>
              </a:rPr>
              <a:t>    });</a:t>
            </a:r>
          </a:p>
          <a:p>
            <a:endParaRPr lang="en-US" dirty="0">
              <a:latin typeface="+mj-lt"/>
            </a:endParaRPr>
          </a:p>
          <a:p>
            <a:r>
              <a:rPr lang="en-US" dirty="0">
                <a:latin typeface="+mj-lt"/>
              </a:rPr>
              <a:t>    /*... skipping similar code for other test events...*/</a:t>
            </a:r>
          </a:p>
          <a:p>
            <a:endParaRPr lang="en-US" dirty="0">
              <a:latin typeface="+mj-lt"/>
            </a:endParaRPr>
          </a:p>
        </p:txBody>
      </p:sp>
    </p:spTree>
    <p:extLst>
      <p:ext uri="{BB962C8B-B14F-4D97-AF65-F5344CB8AC3E}">
        <p14:creationId xmlns:p14="http://schemas.microsoft.com/office/powerpoint/2010/main" val="251215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76409" y="420638"/>
            <a:ext cx="4265186" cy="2139553"/>
          </a:xfrm>
        </p:spPr>
        <p:txBody>
          <a:bodyPr>
            <a:noAutofit/>
          </a:bodyPr>
          <a:lstStyle/>
          <a:p>
            <a:r>
              <a:rPr lang="en-US" dirty="0">
                <a:latin typeface="+mj-lt"/>
              </a:rPr>
              <a:t> </a:t>
            </a:r>
            <a:r>
              <a:rPr lang="en-US" dirty="0" err="1">
                <a:latin typeface="+mj-lt"/>
              </a:rPr>
              <a:t>res.send</a:t>
            </a:r>
            <a:r>
              <a:rPr lang="en-US" dirty="0">
                <a:latin typeface="+mj-lt"/>
              </a:rPr>
              <a:t>("Test events were added to the database")</a:t>
            </a:r>
          </a:p>
          <a:p>
            <a:r>
              <a:rPr lang="en-US" dirty="0">
                <a:latin typeface="+mj-lt"/>
              </a:rPr>
              <a:t>});</a:t>
            </a:r>
          </a:p>
          <a:p>
            <a:endParaRPr lang="en-US" dirty="0">
              <a:latin typeface="+mj-lt"/>
            </a:endParaRPr>
          </a:p>
          <a:p>
            <a:endParaRPr lang="en-US" dirty="0">
              <a:latin typeface="+mj-lt"/>
            </a:endParaRPr>
          </a:p>
          <a:p>
            <a:r>
              <a:rPr lang="en-US" dirty="0" err="1">
                <a:latin typeface="+mj-lt"/>
              </a:rPr>
              <a:t>app.get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db.event.find</a:t>
            </a:r>
            <a:r>
              <a:rPr lang="en-US" dirty="0">
                <a:latin typeface="+mj-lt"/>
              </a:rPr>
              <a:t>().</a:t>
            </a:r>
            <a:r>
              <a:rPr lang="en-US" dirty="0" err="1">
                <a:latin typeface="+mj-lt"/>
              </a:rPr>
              <a:t>toArray</a:t>
            </a:r>
            <a:r>
              <a:rPr lang="en-US" dirty="0">
                <a:latin typeface="+mj-lt"/>
              </a:rPr>
              <a:t>(function(err, data){</a:t>
            </a:r>
          </a:p>
          <a:p>
            <a:r>
              <a:rPr lang="en-US" dirty="0">
                <a:latin typeface="+mj-lt"/>
              </a:rPr>
              <a:t>        //set id property for all records</a:t>
            </a:r>
          </a:p>
          <a:p>
            <a:r>
              <a:rPr lang="en-US" dirty="0">
                <a:latin typeface="+mj-lt"/>
              </a:rPr>
              <a:t>        for (</a:t>
            </a:r>
            <a:r>
              <a:rPr lang="en-US" dirty="0" err="1">
                <a:latin typeface="+mj-lt"/>
              </a:rPr>
              <a:t>var</a:t>
            </a:r>
            <a:r>
              <a:rPr lang="en-US" dirty="0">
                <a:latin typeface="+mj-lt"/>
              </a:rPr>
              <a:t> i = 0; i &lt; </a:t>
            </a:r>
            <a:r>
              <a:rPr lang="en-US" dirty="0" err="1">
                <a:latin typeface="+mj-lt"/>
              </a:rPr>
              <a:t>data.length</a:t>
            </a:r>
            <a:r>
              <a:rPr lang="en-US" dirty="0">
                <a:latin typeface="+mj-lt"/>
              </a:rPr>
              <a:t>; i++)</a:t>
            </a:r>
          </a:p>
          <a:p>
            <a:r>
              <a:rPr lang="en-US" dirty="0">
                <a:latin typeface="+mj-lt"/>
              </a:rPr>
              <a:t>            data[i].id = data[i]._id;</a:t>
            </a:r>
          </a:p>
          <a:p>
            <a:endParaRPr lang="en-US" dirty="0">
              <a:latin typeface="+mj-lt"/>
            </a:endParaRPr>
          </a:p>
          <a:p>
            <a:r>
              <a:rPr lang="en-US" dirty="0">
                <a:latin typeface="+mj-lt"/>
              </a:rPr>
              <a:t>        //output response</a:t>
            </a:r>
          </a:p>
          <a:p>
            <a:r>
              <a:rPr lang="en-US" dirty="0">
                <a:latin typeface="+mj-lt"/>
              </a:rPr>
              <a:t>        </a:t>
            </a:r>
            <a:r>
              <a:rPr lang="en-US" dirty="0" err="1">
                <a:latin typeface="+mj-lt"/>
              </a:rPr>
              <a:t>res.send</a:t>
            </a:r>
            <a:r>
              <a:rPr lang="en-US" dirty="0">
                <a:latin typeface="+mj-lt"/>
              </a:rPr>
              <a:t>(data);</a:t>
            </a:r>
          </a:p>
          <a:p>
            <a:r>
              <a:rPr lang="en-US" dirty="0">
                <a:latin typeface="+mj-lt"/>
              </a:rPr>
              <a:t>    });</a:t>
            </a:r>
          </a:p>
          <a:p>
            <a:r>
              <a:rPr lang="en-US" dirty="0">
                <a:latin typeface="+mj-lt"/>
              </a:rPr>
              <a:t>});</a:t>
            </a:r>
          </a:p>
        </p:txBody>
      </p:sp>
    </p:spTree>
    <p:extLst>
      <p:ext uri="{BB962C8B-B14F-4D97-AF65-F5344CB8AC3E}">
        <p14:creationId xmlns:p14="http://schemas.microsoft.com/office/powerpoint/2010/main" val="167122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64686" y="373745"/>
            <a:ext cx="4265186" cy="2139553"/>
          </a:xfrm>
        </p:spPr>
        <p:txBody>
          <a:bodyPr/>
          <a:lstStyle/>
          <a:p>
            <a:r>
              <a:rPr lang="en-US" dirty="0">
                <a:latin typeface="+mj-lt"/>
              </a:rPr>
              <a:t>We also need to add some changes in index.html:</a:t>
            </a:r>
          </a:p>
          <a:p>
            <a:endParaRPr lang="en-US" dirty="0">
              <a:latin typeface="+mj-lt"/>
            </a:endParaRP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endParaRPr lang="en-US" dirty="0">
              <a:latin typeface="+mj-lt"/>
            </a:endParaRPr>
          </a:p>
          <a:p>
            <a:r>
              <a:rPr lang="en-US" dirty="0">
                <a:latin typeface="+mj-lt"/>
              </a:rPr>
              <a:t>        </a:t>
            </a:r>
            <a:r>
              <a:rPr lang="en-US" dirty="0" err="1">
                <a:latin typeface="+mj-lt"/>
              </a:rPr>
              <a:t>scheduler.templates.xml_date</a:t>
            </a:r>
            <a:r>
              <a:rPr lang="en-US" dirty="0">
                <a:latin typeface="+mj-lt"/>
              </a:rPr>
              <a:t> = function(value){ return new Date(value); };</a:t>
            </a:r>
          </a:p>
          <a:p>
            <a:r>
              <a:rPr lang="en-US" dirty="0">
                <a:latin typeface="+mj-lt"/>
              </a:rPr>
              <a:t>        </a:t>
            </a:r>
            <a:r>
              <a:rPr lang="en-US" dirty="0" err="1">
                <a:latin typeface="+mj-lt"/>
              </a:rPr>
              <a:t>scheduler.load</a:t>
            </a:r>
            <a:r>
              <a:rPr lang="en-US" dirty="0">
                <a:latin typeface="+mj-lt"/>
              </a:rPr>
              <a:t>("/data", "</a:t>
            </a:r>
            <a:r>
              <a:rPr lang="en-US" dirty="0" err="1">
                <a:latin typeface="+mj-lt"/>
              </a:rPr>
              <a:t>json</a:t>
            </a:r>
            <a:r>
              <a:rPr lang="en-US" dirty="0">
                <a:latin typeface="+mj-lt"/>
              </a:rPr>
              <a:t>");</a:t>
            </a:r>
          </a:p>
        </p:txBody>
      </p:sp>
    </p:spTree>
    <p:extLst>
      <p:ext uri="{BB962C8B-B14F-4D97-AF65-F5344CB8AC3E}">
        <p14:creationId xmlns:p14="http://schemas.microsoft.com/office/powerpoint/2010/main" val="229470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88132" y="326853"/>
            <a:ext cx="4265186" cy="2139553"/>
          </a:xfrm>
        </p:spPr>
        <p:txBody>
          <a:bodyPr>
            <a:noAutofit/>
          </a:bodyPr>
          <a:lstStyle/>
          <a:p>
            <a:r>
              <a:rPr lang="en-US" b="1" dirty="0">
                <a:latin typeface="+mj-lt"/>
              </a:rPr>
              <a:t>Adding, Editing, and Deleting Events</a:t>
            </a:r>
          </a:p>
          <a:p>
            <a:r>
              <a:rPr lang="en-US" dirty="0">
                <a:latin typeface="+mj-lt"/>
              </a:rPr>
              <a:t> </a:t>
            </a:r>
          </a:p>
          <a:p>
            <a:r>
              <a:rPr lang="en-US" dirty="0">
                <a:latin typeface="+mj-lt"/>
              </a:rPr>
              <a:t>To add the ability to add, edit, and delete events in the calendar, we need to add the code that initializes </a:t>
            </a:r>
            <a:r>
              <a:rPr lang="en-US" dirty="0" err="1">
                <a:latin typeface="+mj-lt"/>
              </a:rPr>
              <a:t>dataprocessor</a:t>
            </a:r>
            <a:r>
              <a:rPr lang="en-US" dirty="0">
                <a:latin typeface="+mj-lt"/>
              </a:rPr>
              <a:t> to the index.html file:</a:t>
            </a:r>
          </a:p>
          <a:p>
            <a:endParaRPr lang="en-US" dirty="0">
              <a:latin typeface="+mj-lt"/>
            </a:endParaRPr>
          </a:p>
          <a:p>
            <a:r>
              <a:rPr lang="en-US" dirty="0">
                <a:latin typeface="+mj-lt"/>
              </a:rPr>
              <a:t>        </a:t>
            </a:r>
            <a:r>
              <a:rPr lang="en-US" dirty="0" err="1">
                <a:latin typeface="+mj-lt"/>
              </a:rPr>
              <a:t>scheduler.config.xml_date</a:t>
            </a:r>
            <a:r>
              <a:rPr lang="en-US" dirty="0">
                <a:latin typeface="+mj-lt"/>
              </a:rPr>
              <a:t>="%Y-%m-%d %H:%i";</a:t>
            </a:r>
          </a:p>
          <a:p>
            <a:endParaRPr lang="en-US" dirty="0">
              <a:latin typeface="+mj-lt"/>
            </a:endParaRPr>
          </a:p>
          <a:p>
            <a:r>
              <a:rPr lang="en-US" dirty="0">
                <a:latin typeface="+mj-lt"/>
              </a:rPr>
              <a:t>        </a:t>
            </a:r>
            <a:r>
              <a:rPr lang="en-US" dirty="0" err="1">
                <a:latin typeface="+mj-lt"/>
              </a:rPr>
              <a:t>var</a:t>
            </a:r>
            <a:r>
              <a:rPr lang="en-US" dirty="0">
                <a:latin typeface="+mj-lt"/>
              </a:rPr>
              <a:t> </a:t>
            </a:r>
            <a:r>
              <a:rPr lang="en-US" dirty="0" err="1">
                <a:latin typeface="+mj-lt"/>
              </a:rPr>
              <a:t>dp</a:t>
            </a:r>
            <a:r>
              <a:rPr lang="en-US" dirty="0">
                <a:latin typeface="+mj-lt"/>
              </a:rPr>
              <a:t> = new </a:t>
            </a:r>
            <a:r>
              <a:rPr lang="en-US" dirty="0" err="1">
                <a:latin typeface="+mj-lt"/>
              </a:rPr>
              <a:t>dataProcessor</a:t>
            </a:r>
            <a:r>
              <a:rPr lang="en-US" dirty="0">
                <a:latin typeface="+mj-lt"/>
              </a:rPr>
              <a:t>("/data");</a:t>
            </a:r>
          </a:p>
          <a:p>
            <a:r>
              <a:rPr lang="en-US" dirty="0">
                <a:latin typeface="+mj-lt"/>
              </a:rPr>
              <a:t>        </a:t>
            </a:r>
            <a:r>
              <a:rPr lang="en-US" dirty="0" err="1">
                <a:latin typeface="+mj-lt"/>
              </a:rPr>
              <a:t>dp.init</a:t>
            </a:r>
            <a:r>
              <a:rPr lang="en-US" dirty="0">
                <a:latin typeface="+mj-lt"/>
              </a:rPr>
              <a:t>(scheduler);</a:t>
            </a:r>
          </a:p>
          <a:p>
            <a:r>
              <a:rPr lang="en-US" dirty="0">
                <a:latin typeface="+mj-lt"/>
              </a:rPr>
              <a:t>        </a:t>
            </a:r>
            <a:r>
              <a:rPr lang="en-US" dirty="0" err="1">
                <a:latin typeface="+mj-lt"/>
              </a:rPr>
              <a:t>dp.setTransactionMode</a:t>
            </a:r>
            <a:r>
              <a:rPr lang="en-US" dirty="0">
                <a:latin typeface="+mj-lt"/>
              </a:rPr>
              <a:t>("POST", false</a:t>
            </a:r>
            <a:r>
              <a:rPr lang="en-US" dirty="0" smtClean="0">
                <a:latin typeface="+mj-lt"/>
              </a:rPr>
              <a:t>);</a:t>
            </a:r>
          </a:p>
          <a:p>
            <a:endParaRPr lang="en-US" dirty="0">
              <a:latin typeface="+mj-lt"/>
            </a:endParaRPr>
          </a:p>
          <a:p>
            <a:r>
              <a:rPr lang="en-US" dirty="0">
                <a:latin typeface="+mj-lt"/>
              </a:rPr>
              <a:t>The first line defines the format the dates will take while going back to the server. We are using default year-month-day order that can be parsed by </a:t>
            </a:r>
            <a:r>
              <a:rPr lang="en-US" dirty="0" err="1">
                <a:latin typeface="+mj-lt"/>
              </a:rPr>
              <a:t>MongoDB</a:t>
            </a:r>
            <a:r>
              <a:rPr lang="en-US" dirty="0">
                <a:latin typeface="+mj-lt"/>
              </a:rPr>
              <a:t>. The following block initializes </a:t>
            </a:r>
            <a:r>
              <a:rPr lang="en-US" dirty="0" err="1">
                <a:latin typeface="+mj-lt"/>
              </a:rPr>
              <a:t>dataprocessor</a:t>
            </a:r>
            <a:r>
              <a:rPr lang="en-US" dirty="0">
                <a:latin typeface="+mj-lt"/>
              </a:rPr>
              <a:t> and switches it to the mode of simple POST sending. From now on, each time when the data in the scheduler changes, </a:t>
            </a:r>
            <a:r>
              <a:rPr lang="en-US" dirty="0" err="1">
                <a:latin typeface="+mj-lt"/>
              </a:rPr>
              <a:t>dataprocessor</a:t>
            </a:r>
            <a:r>
              <a:rPr lang="en-US" dirty="0">
                <a:latin typeface="+mj-lt"/>
              </a:rPr>
              <a:t> will call “/data” </a:t>
            </a:r>
            <a:r>
              <a:rPr lang="en-US" dirty="0" err="1">
                <a:latin typeface="+mj-lt"/>
              </a:rPr>
              <a:t>url</a:t>
            </a:r>
            <a:r>
              <a:rPr lang="en-US" dirty="0">
                <a:latin typeface="+mj-lt"/>
              </a:rPr>
              <a:t> and will pass all the properties of the changed event.</a:t>
            </a:r>
          </a:p>
          <a:p>
            <a:endParaRPr lang="en-US" dirty="0">
              <a:latin typeface="+mj-lt"/>
            </a:endParaRPr>
          </a:p>
        </p:txBody>
      </p:sp>
    </p:spTree>
    <p:extLst>
      <p:ext uri="{BB962C8B-B14F-4D97-AF65-F5344CB8AC3E}">
        <p14:creationId xmlns:p14="http://schemas.microsoft.com/office/powerpoint/2010/main" val="396579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420638"/>
            <a:ext cx="4265186" cy="2139553"/>
          </a:xfrm>
        </p:spPr>
        <p:txBody>
          <a:bodyPr>
            <a:noAutofit/>
          </a:bodyPr>
          <a:lstStyle/>
          <a:p>
            <a:r>
              <a:rPr lang="en-US" dirty="0">
                <a:latin typeface="+mj-lt"/>
              </a:rPr>
              <a:t>Let’s now go over to the server code and add one more handler to app.js:</a:t>
            </a:r>
          </a:p>
          <a:p>
            <a:endParaRPr lang="en-US" dirty="0">
              <a:latin typeface="+mj-lt"/>
            </a:endParaRPr>
          </a:p>
          <a:p>
            <a:r>
              <a:rPr lang="en-US" dirty="0" err="1">
                <a:latin typeface="+mj-lt"/>
              </a:rPr>
              <a:t>app.post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var</a:t>
            </a:r>
            <a:r>
              <a:rPr lang="en-US" dirty="0">
                <a:latin typeface="+mj-lt"/>
              </a:rPr>
              <a:t> data = </a:t>
            </a:r>
            <a:r>
              <a:rPr lang="en-US" dirty="0" err="1">
                <a:latin typeface="+mj-lt"/>
              </a:rPr>
              <a:t>req.body</a:t>
            </a:r>
            <a:r>
              <a:rPr lang="en-US" dirty="0">
                <a:latin typeface="+mj-lt"/>
              </a:rPr>
              <a:t>;</a:t>
            </a:r>
          </a:p>
          <a:p>
            <a:endParaRPr lang="en-US" dirty="0">
              <a:latin typeface="+mj-lt"/>
            </a:endParaRPr>
          </a:p>
          <a:p>
            <a:r>
              <a:rPr lang="en-US" dirty="0">
                <a:latin typeface="+mj-lt"/>
              </a:rPr>
              <a:t>    //get operation type</a:t>
            </a:r>
          </a:p>
          <a:p>
            <a:r>
              <a:rPr lang="en-US" dirty="0">
                <a:latin typeface="+mj-lt"/>
              </a:rPr>
              <a:t>    </a:t>
            </a:r>
            <a:r>
              <a:rPr lang="en-US" dirty="0" err="1">
                <a:latin typeface="+mj-lt"/>
              </a:rPr>
              <a:t>var</a:t>
            </a:r>
            <a:r>
              <a:rPr lang="en-US" dirty="0">
                <a:latin typeface="+mj-lt"/>
              </a:rPr>
              <a:t> mode = data["!</a:t>
            </a:r>
            <a:r>
              <a:rPr lang="en-US" dirty="0" err="1">
                <a:latin typeface="+mj-lt"/>
              </a:rPr>
              <a:t>nativeeditor_status</a:t>
            </a:r>
            <a:r>
              <a:rPr lang="en-US" dirty="0">
                <a:latin typeface="+mj-lt"/>
              </a:rPr>
              <a:t>"];</a:t>
            </a:r>
          </a:p>
          <a:p>
            <a:r>
              <a:rPr lang="en-US" dirty="0">
                <a:latin typeface="+mj-lt"/>
              </a:rPr>
              <a:t>    //get id of record</a:t>
            </a:r>
          </a:p>
          <a:p>
            <a:r>
              <a:rPr lang="en-US" dirty="0">
                <a:latin typeface="+mj-lt"/>
              </a:rPr>
              <a:t>    </a:t>
            </a:r>
            <a:r>
              <a:rPr lang="en-US" dirty="0" err="1">
                <a:latin typeface="+mj-lt"/>
              </a:rPr>
              <a:t>var</a:t>
            </a:r>
            <a:r>
              <a:rPr lang="en-US" dirty="0">
                <a:latin typeface="+mj-lt"/>
              </a:rPr>
              <a:t> </a:t>
            </a:r>
            <a:r>
              <a:rPr lang="en-US" dirty="0" err="1">
                <a:latin typeface="+mj-lt"/>
              </a:rPr>
              <a:t>sid</a:t>
            </a:r>
            <a:r>
              <a:rPr lang="en-US" dirty="0">
                <a:latin typeface="+mj-lt"/>
              </a:rPr>
              <a:t> = data.id;</a:t>
            </a:r>
          </a:p>
          <a:p>
            <a:r>
              <a:rPr lang="en-US" dirty="0">
                <a:latin typeface="+mj-lt"/>
              </a:rPr>
              <a:t>    </a:t>
            </a:r>
            <a:r>
              <a:rPr lang="en-US" dirty="0" err="1">
                <a:latin typeface="+mj-lt"/>
              </a:rPr>
              <a:t>var</a:t>
            </a:r>
            <a:r>
              <a:rPr lang="en-US" dirty="0">
                <a:latin typeface="+mj-lt"/>
              </a:rPr>
              <a:t> </a:t>
            </a:r>
            <a:r>
              <a:rPr lang="en-US" dirty="0" err="1">
                <a:latin typeface="+mj-lt"/>
              </a:rPr>
              <a:t>tid</a:t>
            </a:r>
            <a:r>
              <a:rPr lang="en-US" dirty="0">
                <a:latin typeface="+mj-lt"/>
              </a:rPr>
              <a:t> = </a:t>
            </a:r>
            <a:r>
              <a:rPr lang="en-US" dirty="0" err="1">
                <a:latin typeface="+mj-lt"/>
              </a:rPr>
              <a:t>sid</a:t>
            </a:r>
            <a:r>
              <a:rPr lang="en-US" dirty="0">
                <a:latin typeface="+mj-lt"/>
              </a:rPr>
              <a:t>;</a:t>
            </a:r>
          </a:p>
          <a:p>
            <a:endParaRPr lang="en-US" dirty="0">
              <a:latin typeface="+mj-lt"/>
            </a:endParaRPr>
          </a:p>
          <a:p>
            <a:r>
              <a:rPr lang="en-US" dirty="0">
                <a:latin typeface="+mj-lt"/>
              </a:rPr>
              <a:t>    //remove properties which we do not want to save in DB</a:t>
            </a:r>
          </a:p>
          <a:p>
            <a:r>
              <a:rPr lang="en-US" dirty="0">
                <a:latin typeface="+mj-lt"/>
              </a:rPr>
              <a:t>    delete data.id;</a:t>
            </a:r>
          </a:p>
          <a:p>
            <a:r>
              <a:rPr lang="en-US" dirty="0">
                <a:latin typeface="+mj-lt"/>
              </a:rPr>
              <a:t>    delete data["!</a:t>
            </a:r>
            <a:r>
              <a:rPr lang="en-US" dirty="0" err="1">
                <a:latin typeface="+mj-lt"/>
              </a:rPr>
              <a:t>nativeeditor_status</a:t>
            </a:r>
            <a:r>
              <a:rPr lang="en-US" dirty="0">
                <a:latin typeface="+mj-lt"/>
              </a:rPr>
              <a:t>"];</a:t>
            </a:r>
          </a:p>
          <a:p>
            <a:endParaRPr lang="en-US" dirty="0">
              <a:latin typeface="+mj-lt"/>
            </a:endParaRPr>
          </a:p>
          <a:p>
            <a:endParaRPr lang="en-US" dirty="0">
              <a:latin typeface="+mj-lt"/>
            </a:endParaRPr>
          </a:p>
          <a:p>
            <a:r>
              <a:rPr lang="en-US" dirty="0">
                <a:latin typeface="+mj-lt"/>
              </a:rPr>
              <a:t>    //output confirmation response</a:t>
            </a:r>
          </a:p>
          <a:p>
            <a:r>
              <a:rPr lang="en-US" dirty="0">
                <a:latin typeface="+mj-lt"/>
              </a:rPr>
              <a:t>    function </a:t>
            </a:r>
            <a:r>
              <a:rPr lang="en-US" dirty="0" err="1">
                <a:latin typeface="+mj-lt"/>
              </a:rPr>
              <a:t>update_response</a:t>
            </a:r>
            <a:r>
              <a:rPr lang="en-US" dirty="0">
                <a:latin typeface="+mj-lt"/>
              </a:rPr>
              <a:t>(err, result){</a:t>
            </a:r>
          </a:p>
          <a:p>
            <a:r>
              <a:rPr lang="en-US" dirty="0">
                <a:latin typeface="+mj-lt"/>
              </a:rPr>
              <a:t>        if (err</a:t>
            </a:r>
            <a:r>
              <a:rPr lang="en-US" dirty="0" smtClean="0">
                <a:latin typeface="+mj-lt"/>
              </a:rPr>
              <a:t>)</a:t>
            </a:r>
            <a:endParaRPr lang="en-US" dirty="0">
              <a:latin typeface="+mj-lt"/>
            </a:endParaRPr>
          </a:p>
        </p:txBody>
      </p:sp>
    </p:spTree>
    <p:extLst>
      <p:ext uri="{BB962C8B-B14F-4D97-AF65-F5344CB8AC3E}">
        <p14:creationId xmlns:p14="http://schemas.microsoft.com/office/powerpoint/2010/main" val="725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209622"/>
            <a:ext cx="4265186" cy="2139553"/>
          </a:xfrm>
        </p:spPr>
        <p:txBody>
          <a:bodyPr>
            <a:noAutofit/>
          </a:bodyPr>
          <a:lstStyle/>
          <a:p>
            <a:r>
              <a:rPr lang="en-US" dirty="0">
                <a:latin typeface="+mj-lt"/>
              </a:rPr>
              <a:t> mode = "error";</a:t>
            </a:r>
          </a:p>
          <a:p>
            <a:r>
              <a:rPr lang="en-US" dirty="0">
                <a:latin typeface="+mj-lt"/>
              </a:rPr>
              <a:t>        else if (mode == "inserted")</a:t>
            </a:r>
          </a:p>
          <a:p>
            <a:r>
              <a:rPr lang="en-US" dirty="0">
                <a:latin typeface="+mj-lt"/>
              </a:rPr>
              <a:t>            </a:t>
            </a:r>
            <a:r>
              <a:rPr lang="en-US" dirty="0" err="1">
                <a:latin typeface="+mj-lt"/>
              </a:rPr>
              <a:t>tid</a:t>
            </a:r>
            <a:r>
              <a:rPr lang="en-US" dirty="0">
                <a:latin typeface="+mj-lt"/>
              </a:rPr>
              <a:t> = </a:t>
            </a:r>
            <a:r>
              <a:rPr lang="en-US" dirty="0" err="1">
                <a:latin typeface="+mj-lt"/>
              </a:rPr>
              <a:t>data._id</a:t>
            </a:r>
            <a:r>
              <a:rPr lang="en-US" dirty="0">
                <a:latin typeface="+mj-lt"/>
              </a:rPr>
              <a:t>;</a:t>
            </a:r>
          </a:p>
          <a:p>
            <a:endParaRPr lang="en-US" dirty="0">
              <a:latin typeface="+mj-lt"/>
            </a:endParaRPr>
          </a:p>
          <a:p>
            <a:r>
              <a:rPr lang="en-US" dirty="0">
                <a:latin typeface="+mj-lt"/>
              </a:rPr>
              <a:t>        </a:t>
            </a:r>
            <a:r>
              <a:rPr lang="en-US" dirty="0" err="1">
                <a:latin typeface="+mj-lt"/>
              </a:rPr>
              <a:t>res.setHeader</a:t>
            </a:r>
            <a:r>
              <a:rPr lang="en-US" dirty="0">
                <a:latin typeface="+mj-lt"/>
              </a:rPr>
              <a:t>("Content-</a:t>
            </a:r>
            <a:r>
              <a:rPr lang="en-US" dirty="0" err="1">
                <a:latin typeface="+mj-lt"/>
              </a:rPr>
              <a:t>Type","application</a:t>
            </a:r>
            <a:r>
              <a:rPr lang="en-US" dirty="0">
                <a:latin typeface="+mj-lt"/>
              </a:rPr>
              <a:t>/</a:t>
            </a:r>
            <a:r>
              <a:rPr lang="en-US" dirty="0" err="1">
                <a:latin typeface="+mj-lt"/>
              </a:rPr>
              <a:t>json</a:t>
            </a:r>
            <a:r>
              <a:rPr lang="en-US" dirty="0">
                <a:latin typeface="+mj-lt"/>
              </a:rPr>
              <a:t>");</a:t>
            </a:r>
          </a:p>
          <a:p>
            <a:r>
              <a:rPr lang="en-US" dirty="0">
                <a:latin typeface="+mj-lt"/>
              </a:rPr>
              <a:t>        </a:t>
            </a:r>
            <a:r>
              <a:rPr lang="en-US" dirty="0" err="1">
                <a:latin typeface="+mj-lt"/>
              </a:rPr>
              <a:t>res.send</a:t>
            </a:r>
            <a:r>
              <a:rPr lang="en-US" dirty="0">
                <a:latin typeface="+mj-lt"/>
              </a:rPr>
              <a:t>({action: mode, </a:t>
            </a:r>
            <a:r>
              <a:rPr lang="en-US" dirty="0" err="1">
                <a:latin typeface="+mj-lt"/>
              </a:rPr>
              <a:t>sid</a:t>
            </a:r>
            <a:r>
              <a:rPr lang="en-US" dirty="0">
                <a:latin typeface="+mj-lt"/>
              </a:rPr>
              <a:t>: </a:t>
            </a:r>
            <a:r>
              <a:rPr lang="en-US" dirty="0" err="1">
                <a:latin typeface="+mj-lt"/>
              </a:rPr>
              <a:t>sid</a:t>
            </a:r>
            <a:r>
              <a:rPr lang="en-US" dirty="0">
                <a:latin typeface="+mj-lt"/>
              </a:rPr>
              <a:t>, </a:t>
            </a:r>
            <a:r>
              <a:rPr lang="en-US" dirty="0" err="1">
                <a:latin typeface="+mj-lt"/>
              </a:rPr>
              <a:t>tid</a:t>
            </a:r>
            <a:r>
              <a:rPr lang="en-US" dirty="0">
                <a:latin typeface="+mj-lt"/>
              </a:rPr>
              <a:t>: </a:t>
            </a:r>
            <a:r>
              <a:rPr lang="en-US" dirty="0" err="1">
                <a:latin typeface="+mj-lt"/>
              </a:rPr>
              <a:t>tid</a:t>
            </a:r>
            <a:r>
              <a:rPr lang="en-US" dirty="0">
                <a:latin typeface="+mj-lt"/>
              </a:rPr>
              <a:t>});</a:t>
            </a:r>
          </a:p>
          <a:p>
            <a:endParaRPr lang="en-US" dirty="0">
              <a:latin typeface="+mj-lt"/>
            </a:endParaRPr>
          </a:p>
          <a:p>
            <a:r>
              <a:rPr lang="en-US" dirty="0">
                <a:latin typeface="+mj-lt"/>
              </a:rPr>
              <a:t>    }</a:t>
            </a:r>
          </a:p>
          <a:p>
            <a:endParaRPr lang="en-US" dirty="0">
              <a:latin typeface="+mj-lt"/>
            </a:endParaRPr>
          </a:p>
          <a:p>
            <a:r>
              <a:rPr lang="en-US" dirty="0">
                <a:latin typeface="+mj-lt"/>
              </a:rPr>
              <a:t>    //run </a:t>
            </a:r>
            <a:r>
              <a:rPr lang="en-US" dirty="0" err="1">
                <a:latin typeface="+mj-lt"/>
              </a:rPr>
              <a:t>db</a:t>
            </a:r>
            <a:r>
              <a:rPr lang="en-US" dirty="0">
                <a:latin typeface="+mj-lt"/>
              </a:rPr>
              <a:t> operation</a:t>
            </a:r>
          </a:p>
          <a:p>
            <a:r>
              <a:rPr lang="en-US" dirty="0">
                <a:latin typeface="+mj-lt"/>
              </a:rPr>
              <a:t>    if (mode == "updated")</a:t>
            </a:r>
          </a:p>
          <a:p>
            <a:r>
              <a:rPr lang="en-US" dirty="0">
                <a:latin typeface="+mj-lt"/>
              </a:rPr>
              <a:t>        </a:t>
            </a:r>
            <a:r>
              <a:rPr lang="en-US" dirty="0" err="1">
                <a:latin typeface="+mj-lt"/>
              </a:rPr>
              <a:t>db.event.updateById</a:t>
            </a:r>
            <a:r>
              <a:rPr lang="en-US" dirty="0">
                <a:latin typeface="+mj-lt"/>
              </a:rPr>
              <a:t>( </a:t>
            </a:r>
            <a:r>
              <a:rPr lang="en-US" dirty="0" err="1">
                <a:latin typeface="+mj-lt"/>
              </a:rPr>
              <a:t>sid</a:t>
            </a:r>
            <a:r>
              <a:rPr lang="en-US" dirty="0">
                <a:latin typeface="+mj-lt"/>
              </a:rPr>
              <a:t>, data, </a:t>
            </a:r>
            <a:r>
              <a:rPr lang="en-US" dirty="0" err="1">
                <a:latin typeface="+mj-lt"/>
              </a:rPr>
              <a:t>update_response</a:t>
            </a:r>
            <a:r>
              <a:rPr lang="en-US" dirty="0">
                <a:latin typeface="+mj-lt"/>
              </a:rPr>
              <a:t>);</a:t>
            </a:r>
          </a:p>
          <a:p>
            <a:r>
              <a:rPr lang="en-US" dirty="0">
                <a:latin typeface="+mj-lt"/>
              </a:rPr>
              <a:t>    else if (mode == "inserted")</a:t>
            </a:r>
          </a:p>
          <a:p>
            <a:r>
              <a:rPr lang="en-US" dirty="0">
                <a:latin typeface="+mj-lt"/>
              </a:rPr>
              <a:t>        </a:t>
            </a:r>
            <a:r>
              <a:rPr lang="en-US" dirty="0" err="1">
                <a:latin typeface="+mj-lt"/>
              </a:rPr>
              <a:t>db.event.insert</a:t>
            </a:r>
            <a:r>
              <a:rPr lang="en-US" dirty="0">
                <a:latin typeface="+mj-lt"/>
              </a:rPr>
              <a:t>(data, </a:t>
            </a:r>
            <a:r>
              <a:rPr lang="en-US" dirty="0" err="1">
                <a:latin typeface="+mj-lt"/>
              </a:rPr>
              <a:t>update_response</a:t>
            </a:r>
            <a:r>
              <a:rPr lang="en-US" dirty="0">
                <a:latin typeface="+mj-lt"/>
              </a:rPr>
              <a:t>);</a:t>
            </a:r>
          </a:p>
          <a:p>
            <a:r>
              <a:rPr lang="en-US" dirty="0">
                <a:latin typeface="+mj-lt"/>
              </a:rPr>
              <a:t>    else if (mode == "deleted")</a:t>
            </a:r>
          </a:p>
          <a:p>
            <a:r>
              <a:rPr lang="en-US" dirty="0">
                <a:latin typeface="+mj-lt"/>
              </a:rPr>
              <a:t>        </a:t>
            </a:r>
            <a:r>
              <a:rPr lang="en-US" dirty="0" err="1">
                <a:latin typeface="+mj-lt"/>
              </a:rPr>
              <a:t>db.event.removeById</a:t>
            </a:r>
            <a:r>
              <a:rPr lang="en-US" dirty="0">
                <a:latin typeface="+mj-lt"/>
              </a:rPr>
              <a:t>( </a:t>
            </a:r>
            <a:r>
              <a:rPr lang="en-US" dirty="0" err="1">
                <a:latin typeface="+mj-lt"/>
              </a:rPr>
              <a:t>sid</a:t>
            </a:r>
            <a:r>
              <a:rPr lang="en-US" dirty="0">
                <a:latin typeface="+mj-lt"/>
              </a:rPr>
              <a:t>, </a:t>
            </a:r>
            <a:r>
              <a:rPr lang="en-US" dirty="0" err="1">
                <a:latin typeface="+mj-lt"/>
              </a:rPr>
              <a:t>update_response</a:t>
            </a:r>
            <a:r>
              <a:rPr lang="en-US" dirty="0">
                <a:latin typeface="+mj-lt"/>
              </a:rPr>
              <a:t>);</a:t>
            </a:r>
          </a:p>
          <a:p>
            <a:r>
              <a:rPr lang="en-US" dirty="0">
                <a:latin typeface="+mj-lt"/>
              </a:rPr>
              <a:t>    else</a:t>
            </a:r>
          </a:p>
          <a:p>
            <a:r>
              <a:rPr lang="en-US" dirty="0">
                <a:latin typeface="+mj-lt"/>
              </a:rPr>
              <a:t>        </a:t>
            </a:r>
            <a:r>
              <a:rPr lang="en-US" dirty="0" err="1">
                <a:latin typeface="+mj-lt"/>
              </a:rPr>
              <a:t>res.send</a:t>
            </a:r>
            <a:r>
              <a:rPr lang="en-US" dirty="0">
                <a:latin typeface="+mj-lt"/>
              </a:rPr>
              <a:t>("Not supported operation");</a:t>
            </a:r>
          </a:p>
          <a:p>
            <a:r>
              <a:rPr lang="en-US" dirty="0">
                <a:latin typeface="+mj-lt"/>
              </a:rPr>
              <a:t>});</a:t>
            </a:r>
          </a:p>
          <a:p>
            <a:endParaRPr lang="en-US" dirty="0">
              <a:latin typeface="+mj-lt"/>
            </a:endParaRPr>
          </a:p>
        </p:txBody>
      </p:sp>
    </p:spTree>
    <p:extLst>
      <p:ext uri="{BB962C8B-B14F-4D97-AF65-F5344CB8AC3E}">
        <p14:creationId xmlns:p14="http://schemas.microsoft.com/office/powerpoint/2010/main" val="115716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 Placeholder 1"/>
          <p:cNvSpPr>
            <a:spLocks noGrp="1" noEditPoints="1"/>
          </p:cNvSpPr>
          <p:nvPr>
            <p:ph type="body" idx="1"/>
          </p:nvPr>
        </p:nvSpPr>
        <p:spPr/>
        <p:txBody>
          <a:bodyPr/>
          <a:lstStyle/>
          <a:p>
            <a:r>
              <a:rPr lang="en-US" dirty="0"/>
              <a:t>Lorem ipsum</a:t>
            </a:r>
          </a:p>
        </p:txBody>
      </p:sp>
      <p:sp>
        <p:nvSpPr>
          <p:cNvPr id="2" name="TextBox 1"/>
          <p:cNvSpPr txBox="1"/>
          <p:nvPr/>
        </p:nvSpPr>
        <p:spPr>
          <a:xfrm>
            <a:off x="4443045" y="1817077"/>
            <a:ext cx="2016369" cy="954107"/>
          </a:xfrm>
          <a:prstGeom prst="rect">
            <a:avLst/>
          </a:prstGeom>
          <a:noFill/>
        </p:spPr>
        <p:txBody>
          <a:bodyPr wrap="square" rtlCol="0">
            <a:spAutoFit/>
          </a:bodyPr>
          <a:lstStyle/>
          <a:p>
            <a:r>
              <a:rPr lang="en-US" dirty="0"/>
              <a:t>https://github.com/Neeraj9047/Calender-Scheduler-Application.git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Google Shape;234;p49"/>
          <p:cNvPicPr preferRelativeResize="0">
            <a:picLocks/>
          </p:cNvPicPr>
          <p:nvPr/>
        </p:nvPicPr>
        <p:blipFill>
          <a:blip r:embed="rId3">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dirty="0" smtClean="0">
                <a:solidFill>
                  <a:srgbClr val="1D2125"/>
                </a:solidFill>
                <a:latin typeface="-apple-system"/>
              </a:rPr>
              <a:t>Back-end Development</a:t>
            </a:r>
            <a:r>
              <a:rPr lang="en-US" sz="2000" b="1" i="0" dirty="0">
                <a:solidFill>
                  <a:srgbClr val="1D2125"/>
                </a:solidFill>
                <a:effectLst/>
                <a:latin typeface="-apple-system"/>
              </a:rPr>
              <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989331693"/>
              </p:ext>
            </p:extLst>
          </p:nvPr>
        </p:nvGraphicFramePr>
        <p:xfrm>
          <a:off x="132508" y="1488073"/>
          <a:ext cx="4279525" cy="2499180"/>
        </p:xfrm>
        <a:graphic>
          <a:graphicData uri="http://schemas.openxmlformats.org/drawingml/2006/table">
            <a:tbl>
              <a:tblPr>
                <a:noFill/>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lvl="0" indent="0" algn="l" rtl="0">
                        <a:spcBef>
                          <a:spcPts val="0"/>
                        </a:spcBef>
                        <a:spcAft>
                          <a:spcPts val="0"/>
                        </a:spcAft>
                        <a:buNone/>
                      </a:pPr>
                      <a:r>
                        <a:rPr lang="en-GB" sz="1800" b="1" i="0" dirty="0" smtClean="0">
                          <a:solidFill>
                            <a:schemeClr val="bg1"/>
                          </a:solidFill>
                          <a:effectLst/>
                          <a:latin typeface="EB Garamond" pitchFamily="2" charset="0"/>
                        </a:rPr>
                        <a:t>2115a915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smtClean="0">
                          <a:solidFill>
                            <a:schemeClr val="bg1"/>
                          </a:solidFill>
                        </a:rPr>
                        <a:t>Neeraj</a:t>
                      </a:r>
                      <a:r>
                        <a:rPr lang="en-US" b="1" baseline="0" dirty="0" smtClean="0">
                          <a:solidFill>
                            <a:schemeClr val="bg1"/>
                          </a:solidFill>
                        </a:rPr>
                        <a:t> B</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xmlns="" val="10001"/>
                  </a:ext>
                </a:extLst>
              </a:tr>
              <a:tr h="0">
                <a:tc>
                  <a:txBody>
                    <a:bodyPr/>
                    <a:lstStyle/>
                    <a:p>
                      <a:pPr marL="0" lvl="0" indent="0" algn="l" rtl="0">
                        <a:spcBef>
                          <a:spcPts val="0"/>
                        </a:spcBef>
                        <a:spcAft>
                          <a:spcPts val="0"/>
                        </a:spcAft>
                        <a:buNone/>
                      </a:pPr>
                      <a:r>
                        <a:rPr lang="en-US" b="1" dirty="0" smtClean="0">
                          <a:solidFill>
                            <a:schemeClr val="bg1"/>
                          </a:solidFill>
                        </a:rPr>
                        <a:t>2115a95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Mahesh</a:t>
                      </a:r>
                      <a:r>
                        <a:rPr lang="en-US" b="1" baseline="0" dirty="0" smtClean="0">
                          <a:solidFill>
                            <a:schemeClr val="bg1"/>
                          </a:solidFill>
                        </a:rPr>
                        <a:t> A</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xmlns="" val="10002"/>
                  </a:ext>
                </a:extLst>
              </a:tr>
              <a:tr h="0">
                <a:tc>
                  <a:txBody>
                    <a:bodyPr/>
                    <a:lstStyle/>
                    <a:p>
                      <a:pPr marL="0" lvl="0" indent="0" algn="l" rtl="0">
                        <a:spcBef>
                          <a:spcPts val="0"/>
                        </a:spcBef>
                        <a:spcAft>
                          <a:spcPts val="0"/>
                        </a:spcAft>
                        <a:buNone/>
                      </a:pPr>
                      <a:r>
                        <a:rPr lang="en-GB" sz="1800" b="1" i="0" smtClean="0">
                          <a:solidFill>
                            <a:schemeClr val="bg1"/>
                          </a:solidFill>
                          <a:effectLst/>
                          <a:latin typeface="EB Garamond" pitchFamily="2" charset="0"/>
                        </a:rPr>
                        <a:t>2115a914</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smtClean="0">
                          <a:solidFill>
                            <a:schemeClr val="bg1"/>
                          </a:solidFill>
                        </a:rPr>
                        <a:t>Mohith</a:t>
                      </a:r>
                      <a:r>
                        <a:rPr lang="en-US" b="1" baseline="0" dirty="0" smtClean="0">
                          <a:solidFill>
                            <a:schemeClr val="bg1"/>
                          </a:solidFill>
                        </a:rPr>
                        <a:t> C</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None/>
                      </a:pPr>
                      <a:endParaRPr b="1" dirty="0">
                        <a:solidFill>
                          <a:schemeClr val="bg1"/>
                        </a:solidFill>
                      </a:endParaRPr>
                    </a:p>
                  </a:txBody>
                  <a:tcPr marL="91425" marR="91425" marT="91425" marB="91425"/>
                </a:tc>
                <a:tc>
                  <a:txBody>
                    <a:bodyPr/>
                    <a:lstStyle/>
                    <a:p>
                      <a:pPr marL="0" lvl="0" indent="0" algn="l" rtl="0">
                        <a:spcBef>
                          <a:spcPts val="0"/>
                        </a:spcBef>
                        <a:spcAft>
                          <a:spcPts val="0"/>
                        </a:spcAft>
                        <a:buNone/>
                      </a:pP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endParaRPr b="1" dirty="0">
                        <a:solidFill>
                          <a:schemeClr val="bg1"/>
                        </a:solidFill>
                      </a:endParaRPr>
                    </a:p>
                  </a:txBody>
                  <a:tcPr marL="91425" marR="91425" marT="91425" marB="91425"/>
                </a:tc>
                <a:extLst>
                  <a:ext uri="{0D108BD9-81ED-4DB2-BD59-A6C34878D82A}">
                    <a16:rowId xmlns:a16="http://schemas.microsoft.com/office/drawing/2014/main" xmlns=""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014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 Placeholder 2"/>
          <p:cNvSpPr>
            <a:spLocks noGrp="1" noEditPoints="1"/>
          </p:cNvSpPr>
          <p:nvPr>
            <p:ph type="body" sz="quarter" idx="13"/>
          </p:nvPr>
        </p:nvSpPr>
        <p:spPr>
          <a:xfrm>
            <a:off x="96254" y="561475"/>
            <a:ext cx="4555958" cy="4082714"/>
          </a:xfrm>
        </p:spPr>
        <p:txBody>
          <a:bodyPr/>
          <a:lstStyle/>
          <a:p>
            <a:pPr>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In this task ,we are going to develop the backend and connect with  MongoDB database.</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a:t>
            </a:r>
            <a:r>
              <a:rPr lang="en-US" sz="1600" b="1" dirty="0" err="1">
                <a:solidFill>
                  <a:schemeClr val="accent6"/>
                </a:solidFill>
                <a:effectLst/>
                <a:latin typeface="Agency FB" panose="020B0503020202020204" pitchFamily="34" charset="0"/>
                <a:ea typeface="Times New Roman" panose="02020603050405020304" pitchFamily="18" charset="0"/>
              </a:rPr>
              <a:t>First,</a:t>
            </a:r>
            <a:r>
              <a:rPr lang="en-US" sz="1600" b="1" spc="30" dirty="0" err="1">
                <a:solidFill>
                  <a:schemeClr val="accent6"/>
                </a:solidFill>
                <a:effectLst/>
                <a:latin typeface="Agency FB" panose="020B0503020202020204" pitchFamily="34" charset="0"/>
                <a:ea typeface="Times New Roman" panose="02020603050405020304" pitchFamily="18" charset="0"/>
              </a:rPr>
              <a:t>Back</a:t>
            </a:r>
            <a:r>
              <a:rPr lang="en-US" sz="1600" b="1" spc="30" dirty="0">
                <a:solidFill>
                  <a:schemeClr val="accent6"/>
                </a:solidFill>
                <a:effectLst/>
                <a:latin typeface="Agency FB" panose="020B0503020202020204" pitchFamily="34" charset="0"/>
                <a:ea typeface="Times New Roman" panose="02020603050405020304" pitchFamily="18" charset="0"/>
              </a:rPr>
              <a:t>-end development refers to the development of server side logic that powers websites and apps from behind the scenes. It includes all the code needed to build out the database, server, and application.</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spc="30" dirty="0">
                <a:solidFill>
                  <a:schemeClr val="accent6"/>
                </a:solidFill>
                <a:effectLst/>
                <a:latin typeface="Agency FB" panose="020B0503020202020204" pitchFamily="34" charset="0"/>
                <a:ea typeface="Times New Roman" panose="02020603050405020304" pitchFamily="18" charset="0"/>
              </a:rPr>
              <a:t>       Then,  MongoDB is a NoSQL database used to store large amount of data without any traditional relational database table. Instead of the rows and </a:t>
            </a:r>
            <a:r>
              <a:rPr lang="en-US" sz="1600" b="1" spc="30" dirty="0" err="1">
                <a:solidFill>
                  <a:schemeClr val="accent6"/>
                </a:solidFill>
                <a:effectLst/>
                <a:latin typeface="Agency FB" panose="020B0503020202020204" pitchFamily="34" charset="0"/>
                <a:ea typeface="Times New Roman" panose="02020603050405020304" pitchFamily="18" charset="0"/>
              </a:rPr>
              <a:t>coloumns</a:t>
            </a:r>
            <a:r>
              <a:rPr lang="en-US" sz="1600" b="1" spc="30" dirty="0">
                <a:solidFill>
                  <a:schemeClr val="accent6"/>
                </a:solidFill>
                <a:effectLst/>
                <a:latin typeface="Agency FB" panose="020B0503020202020204" pitchFamily="34" charset="0"/>
                <a:ea typeface="Times New Roman" panose="02020603050405020304" pitchFamily="18" charset="0"/>
              </a:rPr>
              <a:t> ,MongoDB used collections and documents to store the data.</a:t>
            </a:r>
            <a:endParaRPr lang="en-IN" sz="1600" dirty="0">
              <a:solidFill>
                <a:schemeClr val="accent6"/>
              </a:solidFill>
              <a:effectLst/>
              <a:latin typeface="Agency FB" panose="020B0503020202020204" pitchFamily="34" charset="0"/>
              <a:ea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 Placeholder 2"/>
          <p:cNvSpPr>
            <a:spLocks noGrp="1" noEditPoints="1"/>
          </p:cNvSpPr>
          <p:nvPr>
            <p:ph type="body" sz="quarter" idx="13"/>
          </p:nvPr>
        </p:nvSpPr>
        <p:spPr>
          <a:xfrm>
            <a:off x="144710" y="665748"/>
            <a:ext cx="4491457" cy="3954378"/>
          </a:xfrm>
        </p:spPr>
        <p:txBody>
          <a:bodyPr/>
          <a:lstStyle/>
          <a:p>
            <a:pPr>
              <a:lnSpc>
                <a:spcPct val="107000"/>
              </a:lnSpc>
              <a:spcAft>
                <a:spcPts val="800"/>
              </a:spcAft>
            </a:pPr>
            <a:r>
              <a:rPr lang="en-US" dirty="0">
                <a:latin typeface="Times New Roman" panose="02020603050405020304" pitchFamily="18" charset="0"/>
                <a:cs typeface="Times New Roman" panose="02020603050405020304" pitchFamily="18" charset="0"/>
              </a:rPr>
              <a:t>To connect the </a:t>
            </a:r>
            <a:r>
              <a:rPr lang="en-US" dirty="0" err="1">
                <a:latin typeface="Times New Roman" panose="02020603050405020304" pitchFamily="18" charset="0"/>
                <a:cs typeface="Times New Roman" panose="02020603050405020304" pitchFamily="18" charset="0"/>
              </a:rPr>
              <a:t>mangoDB</a:t>
            </a:r>
            <a:r>
              <a:rPr lang="en-US" dirty="0">
                <a:latin typeface="Times New Roman" panose="02020603050405020304" pitchFamily="18" charset="0"/>
                <a:cs typeface="Times New Roman" panose="02020603050405020304" pitchFamily="18" charset="0"/>
              </a:rPr>
              <a:t> database in node.js application, we have to download the LTS version of node </a:t>
            </a:r>
            <a:r>
              <a:rPr lang="en-US" dirty="0" err="1">
                <a:latin typeface="Times New Roman" panose="02020603050405020304" pitchFamily="18" charset="0"/>
                <a:cs typeface="Times New Roman" panose="02020603050405020304" pitchFamily="18" charset="0"/>
              </a:rPr>
              <a:t>js</a:t>
            </a:r>
            <a:r>
              <a:rPr lang="en-US" dirty="0">
                <a:latin typeface="Times New Roman" panose="02020603050405020304" pitchFamily="18" charset="0"/>
                <a:cs typeface="Times New Roman" panose="02020603050405020304" pitchFamily="18" charset="0"/>
              </a:rPr>
              <a:t> and install on your computer.</a:t>
            </a:r>
          </a:p>
          <a:p>
            <a:pPr>
              <a:lnSpc>
                <a:spcPct val="107000"/>
              </a:lnSpc>
              <a:spcAft>
                <a:spcPts val="800"/>
              </a:spcAft>
            </a:pPr>
            <a:r>
              <a:rPr lang="en-US" dirty="0">
                <a:latin typeface="Times New Roman" panose="02020603050405020304" pitchFamily="18" charset="0"/>
                <a:cs typeface="Times New Roman" panose="02020603050405020304" pitchFamily="18" charset="0"/>
              </a:rPr>
              <a:t>        After the installation ,we check node.js and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version in our terminal mac or CDM .</a:t>
            </a:r>
          </a:p>
          <a:p>
            <a:pPr>
              <a:lnSpc>
                <a:spcPct val="107000"/>
              </a:lnSpc>
              <a:spcAft>
                <a:spcPts val="800"/>
              </a:spcAft>
            </a:pPr>
            <a:r>
              <a:rPr lang="en-US" dirty="0">
                <a:latin typeface="Times New Roman" panose="02020603050405020304" pitchFamily="18" charset="0"/>
                <a:cs typeface="Times New Roman" panose="02020603050405020304" pitchFamily="18" charset="0"/>
              </a:rPr>
              <a:t>        Using the  </a:t>
            </a:r>
            <a:r>
              <a:rPr lang="en-US" dirty="0" err="1">
                <a:latin typeface="Times New Roman" panose="02020603050405020304" pitchFamily="18" charset="0"/>
                <a:cs typeface="Times New Roman" panose="02020603050405020304" pitchFamily="18" charset="0"/>
              </a:rPr>
              <a:t>npm.init</a:t>
            </a:r>
            <a:r>
              <a:rPr lang="en-US" dirty="0">
                <a:latin typeface="Times New Roman" panose="02020603050405020304" pitchFamily="18" charset="0"/>
                <a:cs typeface="Times New Roman" panose="02020603050405020304" pitchFamily="18" charset="0"/>
              </a:rPr>
              <a:t> command , we can initialize the node.js. then, install  the node modules using the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express </a:t>
            </a:r>
            <a:r>
              <a:rPr lang="en-US" dirty="0" err="1">
                <a:latin typeface="Times New Roman" panose="02020603050405020304" pitchFamily="18" charset="0"/>
                <a:cs typeface="Times New Roman" panose="02020603050405020304" pitchFamily="18" charset="0"/>
              </a:rPr>
              <a:t>mongodb</a:t>
            </a:r>
            <a:r>
              <a:rPr lang="en-US" dirty="0">
                <a:latin typeface="Times New Roman" panose="02020603050405020304" pitchFamily="18" charset="0"/>
                <a:cs typeface="Times New Roman" panose="02020603050405020304" pitchFamily="18" charset="0"/>
              </a:rPr>
              <a:t> mongoose </a:t>
            </a:r>
            <a:r>
              <a:rPr lang="en-US" dirty="0" err="1">
                <a:latin typeface="Times New Roman" panose="02020603050405020304" pitchFamily="18" charset="0"/>
                <a:cs typeface="Times New Roman" panose="02020603050405020304" pitchFamily="18" charset="0"/>
              </a:rPr>
              <a:t>cors</a:t>
            </a:r>
            <a:r>
              <a:rPr lang="en-US" dirty="0">
                <a:latin typeface="Times New Roman" panose="02020603050405020304" pitchFamily="18" charset="0"/>
                <a:cs typeface="Times New Roman" panose="02020603050405020304" pitchFamily="18" charset="0"/>
              </a:rPr>
              <a:t> command.</a:t>
            </a:r>
          </a:p>
          <a:p>
            <a:pPr>
              <a:lnSpc>
                <a:spcPct val="107000"/>
              </a:lnSpc>
              <a:spcAft>
                <a:spcPts val="800"/>
              </a:spcAft>
            </a:pPr>
            <a:r>
              <a:rPr lang="en-US" dirty="0">
                <a:latin typeface="Times New Roman" panose="02020603050405020304" pitchFamily="18" charset="0"/>
                <a:cs typeface="Times New Roman" panose="02020603050405020304" pitchFamily="18" charset="0"/>
              </a:rPr>
              <a:t>        To run the  module index.js file, we can use  the command </a:t>
            </a:r>
            <a:r>
              <a:rPr lang="en-US" dirty="0" err="1">
                <a:latin typeface="Times New Roman" panose="02020603050405020304" pitchFamily="18" charset="0"/>
                <a:cs typeface="Times New Roman" panose="02020603050405020304" pitchFamily="18" charset="0"/>
              </a:rPr>
              <a:t>nodemon</a:t>
            </a:r>
            <a:r>
              <a:rPr lang="en-US" dirty="0">
                <a:latin typeface="Times New Roman" panose="02020603050405020304" pitchFamily="18" charset="0"/>
                <a:cs typeface="Times New Roman" panose="02020603050405020304" pitchFamily="18" charset="0"/>
              </a:rPr>
              <a:t> index.js.</a:t>
            </a:r>
          </a:p>
          <a:p>
            <a:pPr>
              <a:lnSpc>
                <a:spcPct val="107000"/>
              </a:lnSpc>
              <a:spcAft>
                <a:spcPts val="800"/>
              </a:spcAf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262" y="504092"/>
            <a:ext cx="8549135" cy="4401205"/>
          </a:xfrm>
          <a:prstGeom prst="rect">
            <a:avLst/>
          </a:prstGeom>
          <a:noFill/>
        </p:spPr>
        <p:txBody>
          <a:bodyPr wrap="none" rtlCol="0">
            <a:spAutoFit/>
          </a:bodyPr>
          <a:lstStyle/>
          <a:p>
            <a:r>
              <a:rPr lang="en-US" dirty="0"/>
              <a:t>To start, let’s create a new directory, for example, ‘scheduler-node’, and install the necessary libraries </a:t>
            </a:r>
            <a:r>
              <a:rPr lang="en-US" dirty="0" smtClean="0"/>
              <a:t>into</a:t>
            </a:r>
          </a:p>
          <a:p>
            <a:r>
              <a:rPr lang="en-US" dirty="0" smtClean="0"/>
              <a:t> </a:t>
            </a:r>
            <a:r>
              <a:rPr lang="en-US" dirty="0"/>
              <a:t>it by running the next command:</a:t>
            </a:r>
          </a:p>
          <a:p>
            <a:endParaRPr lang="en-US" dirty="0"/>
          </a:p>
          <a:p>
            <a:r>
              <a:rPr lang="en-US" dirty="0" err="1"/>
              <a:t>mkdir</a:t>
            </a:r>
            <a:r>
              <a:rPr lang="en-US" dirty="0"/>
              <a:t> scheduler-node</a:t>
            </a:r>
          </a:p>
          <a:p>
            <a:r>
              <a:rPr lang="en-US" dirty="0"/>
              <a:t>cd scheduler-node</a:t>
            </a:r>
          </a:p>
          <a:p>
            <a:r>
              <a:rPr lang="en-US" dirty="0" err="1"/>
              <a:t>npm</a:t>
            </a:r>
            <a:r>
              <a:rPr lang="en-US" dirty="0"/>
              <a:t> install express --save</a:t>
            </a:r>
          </a:p>
          <a:p>
            <a:r>
              <a:rPr lang="en-US" dirty="0" err="1"/>
              <a:t>npm</a:t>
            </a:r>
            <a:r>
              <a:rPr lang="en-US" dirty="0"/>
              <a:t> install </a:t>
            </a:r>
            <a:r>
              <a:rPr lang="en-US" dirty="0" err="1"/>
              <a:t>mongodb</a:t>
            </a:r>
            <a:r>
              <a:rPr lang="en-US" dirty="0"/>
              <a:t>@"^2.0.0" --save</a:t>
            </a:r>
          </a:p>
          <a:p>
            <a:r>
              <a:rPr lang="en-US" dirty="0" err="1"/>
              <a:t>npm</a:t>
            </a:r>
            <a:r>
              <a:rPr lang="en-US" dirty="0"/>
              <a:t> install </a:t>
            </a:r>
            <a:r>
              <a:rPr lang="en-US" dirty="0" err="1"/>
              <a:t>mongoskin</a:t>
            </a:r>
            <a:r>
              <a:rPr lang="en-US" dirty="0"/>
              <a:t> </a:t>
            </a:r>
            <a:r>
              <a:rPr lang="en-US" dirty="0" smtClean="0"/>
              <a:t>–save</a:t>
            </a:r>
          </a:p>
          <a:p>
            <a:endParaRPr lang="en-US" dirty="0"/>
          </a:p>
          <a:p>
            <a:r>
              <a:rPr lang="en-US" dirty="0"/>
              <a:t>Then we create the base of our application – app.js file in the ‘scheduler-node</a:t>
            </a:r>
            <a:r>
              <a:rPr lang="en-US" dirty="0" smtClean="0"/>
              <a:t>’</a:t>
            </a:r>
          </a:p>
          <a:p>
            <a:r>
              <a:rPr lang="en-US" dirty="0" smtClean="0"/>
              <a:t> </a:t>
            </a:r>
            <a:r>
              <a:rPr lang="en-US" dirty="0"/>
              <a:t>directory – with the following content:</a:t>
            </a:r>
          </a:p>
          <a:p>
            <a:endParaRPr lang="en-US" dirty="0"/>
          </a:p>
          <a:p>
            <a:r>
              <a:rPr lang="en-US" dirty="0" err="1"/>
              <a:t>var</a:t>
            </a:r>
            <a:r>
              <a:rPr lang="en-US" dirty="0"/>
              <a:t> express = require('express');</a:t>
            </a:r>
          </a:p>
          <a:p>
            <a:r>
              <a:rPr lang="en-US" dirty="0" err="1"/>
              <a:t>var</a:t>
            </a:r>
            <a:r>
              <a:rPr lang="en-US" dirty="0"/>
              <a:t> path = require('path');</a:t>
            </a:r>
          </a:p>
          <a:p>
            <a:r>
              <a:rPr lang="en-US" dirty="0" err="1"/>
              <a:t>var</a:t>
            </a:r>
            <a:r>
              <a:rPr lang="en-US" dirty="0"/>
              <a:t> </a:t>
            </a:r>
            <a:r>
              <a:rPr lang="en-US" dirty="0" err="1"/>
              <a:t>bodyParser</a:t>
            </a:r>
            <a:r>
              <a:rPr lang="en-US" dirty="0"/>
              <a:t> = require("body-parser");</a:t>
            </a:r>
          </a:p>
          <a:p>
            <a:endParaRPr lang="en-US" dirty="0"/>
          </a:p>
          <a:p>
            <a:r>
              <a:rPr lang="en-US" dirty="0"/>
              <a:t>//connect to the </a:t>
            </a:r>
            <a:r>
              <a:rPr lang="en-US" dirty="0" err="1"/>
              <a:t>mongoDB</a:t>
            </a:r>
            <a:endParaRPr lang="en-US" dirty="0"/>
          </a:p>
          <a:p>
            <a:r>
              <a:rPr lang="en-US" dirty="0" err="1"/>
              <a:t>var</a:t>
            </a:r>
            <a:r>
              <a:rPr lang="en-US" dirty="0"/>
              <a:t> </a:t>
            </a:r>
            <a:r>
              <a:rPr lang="en-US" dirty="0" err="1"/>
              <a:t>db</a:t>
            </a:r>
            <a:r>
              <a:rPr lang="en-US" dirty="0"/>
              <a:t> = require('</a:t>
            </a:r>
            <a:r>
              <a:rPr lang="en-US" dirty="0" err="1"/>
              <a:t>mongoskin</a:t>
            </a:r>
            <a:r>
              <a:rPr lang="en-US" dirty="0"/>
              <a:t>').</a:t>
            </a:r>
            <a:r>
              <a:rPr lang="en-US" dirty="0" err="1"/>
              <a:t>db</a:t>
            </a:r>
            <a:r>
              <a:rPr lang="en-US" dirty="0"/>
              <a:t>("</a:t>
            </a:r>
            <a:r>
              <a:rPr lang="en-US" dirty="0" err="1"/>
              <a:t>mongodb</a:t>
            </a:r>
            <a:r>
              <a:rPr lang="en-US" dirty="0"/>
              <a:t>://</a:t>
            </a:r>
            <a:r>
              <a:rPr lang="en-US" dirty="0" err="1"/>
              <a:t>localhost</a:t>
            </a:r>
            <a:r>
              <a:rPr lang="en-US" dirty="0"/>
              <a:t>/</a:t>
            </a:r>
            <a:r>
              <a:rPr lang="en-US" dirty="0" err="1"/>
              <a:t>testdb</a:t>
            </a:r>
            <a:r>
              <a:rPr lang="en-US" dirty="0"/>
              <a:t>", { w: 0});</a:t>
            </a:r>
          </a:p>
          <a:p>
            <a:r>
              <a:rPr lang="en-US" dirty="0"/>
              <a:t>    </a:t>
            </a:r>
            <a:r>
              <a:rPr lang="en-US" dirty="0" err="1"/>
              <a:t>db.bind</a:t>
            </a:r>
            <a:r>
              <a:rPr lang="en-US" dirty="0"/>
              <a:t>('event');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94347" y="795776"/>
            <a:ext cx="4265186" cy="2139553"/>
          </a:xfrm>
        </p:spPr>
        <p:txBody>
          <a:bodyPr>
            <a:noAutofit/>
          </a:bodyPr>
          <a:lstStyle/>
          <a:p>
            <a:r>
              <a:rPr lang="en-US" dirty="0">
                <a:latin typeface="+mj-lt"/>
              </a:rPr>
              <a:t>//create express app, use public folder for static files</a:t>
            </a:r>
          </a:p>
          <a:p>
            <a:r>
              <a:rPr lang="en-US" dirty="0" err="1">
                <a:latin typeface="+mj-lt"/>
              </a:rPr>
              <a:t>var</a:t>
            </a:r>
            <a:r>
              <a:rPr lang="en-US" dirty="0">
                <a:latin typeface="+mj-lt"/>
              </a:rPr>
              <a:t> app = express();</a:t>
            </a:r>
          </a:p>
          <a:p>
            <a:r>
              <a:rPr lang="en-US" dirty="0" err="1">
                <a:latin typeface="+mj-lt"/>
              </a:rPr>
              <a:t>app.use</a:t>
            </a:r>
            <a:r>
              <a:rPr lang="en-US" dirty="0">
                <a:latin typeface="+mj-lt"/>
              </a:rPr>
              <a:t>(</a:t>
            </a:r>
            <a:r>
              <a:rPr lang="en-US" dirty="0" err="1">
                <a:latin typeface="+mj-lt"/>
              </a:rPr>
              <a:t>express.static</a:t>
            </a:r>
            <a:r>
              <a:rPr lang="en-US" dirty="0">
                <a:latin typeface="+mj-lt"/>
              </a:rPr>
              <a:t>(</a:t>
            </a:r>
            <a:r>
              <a:rPr lang="en-US" dirty="0" err="1">
                <a:latin typeface="+mj-lt"/>
              </a:rPr>
              <a:t>path.join</a:t>
            </a:r>
            <a:r>
              <a:rPr lang="en-US" dirty="0">
                <a:latin typeface="+mj-lt"/>
              </a:rPr>
              <a:t>(__</a:t>
            </a:r>
            <a:r>
              <a:rPr lang="en-US" dirty="0" err="1">
                <a:latin typeface="+mj-lt"/>
              </a:rPr>
              <a:t>dirname</a:t>
            </a:r>
            <a:r>
              <a:rPr lang="en-US" dirty="0">
                <a:latin typeface="+mj-lt"/>
              </a:rPr>
              <a:t>, 'public')));</a:t>
            </a:r>
          </a:p>
          <a:p>
            <a:endParaRPr lang="en-US" dirty="0">
              <a:latin typeface="+mj-lt"/>
            </a:endParaRPr>
          </a:p>
          <a:p>
            <a:r>
              <a:rPr lang="en-US" dirty="0">
                <a:latin typeface="+mj-lt"/>
              </a:rPr>
              <a:t>//is necessary for parsing POST request</a:t>
            </a:r>
          </a:p>
          <a:p>
            <a:r>
              <a:rPr lang="en-US" dirty="0" err="1">
                <a:latin typeface="+mj-lt"/>
              </a:rPr>
              <a:t>app.use</a:t>
            </a:r>
            <a:r>
              <a:rPr lang="en-US" dirty="0">
                <a:latin typeface="+mj-lt"/>
              </a:rPr>
              <a:t>(</a:t>
            </a:r>
            <a:r>
              <a:rPr lang="en-US" dirty="0" err="1">
                <a:latin typeface="+mj-lt"/>
              </a:rPr>
              <a:t>bodyParser.json</a:t>
            </a:r>
            <a:r>
              <a:rPr lang="en-US" dirty="0">
                <a:latin typeface="+mj-lt"/>
              </a:rPr>
              <a:t>());</a:t>
            </a:r>
          </a:p>
          <a:p>
            <a:r>
              <a:rPr lang="en-US" dirty="0" err="1">
                <a:latin typeface="+mj-lt"/>
              </a:rPr>
              <a:t>app.use</a:t>
            </a:r>
            <a:r>
              <a:rPr lang="en-US" dirty="0">
                <a:latin typeface="+mj-lt"/>
              </a:rPr>
              <a:t>(</a:t>
            </a:r>
            <a:r>
              <a:rPr lang="en-US" dirty="0" err="1">
                <a:latin typeface="+mj-lt"/>
              </a:rPr>
              <a:t>bodyParser.urlencoded</a:t>
            </a:r>
            <a:r>
              <a:rPr lang="en-US" dirty="0">
                <a:latin typeface="+mj-lt"/>
              </a:rPr>
              <a:t>({ extended: true }));</a:t>
            </a:r>
          </a:p>
          <a:p>
            <a:endParaRPr lang="en-US" dirty="0">
              <a:latin typeface="+mj-lt"/>
            </a:endParaRPr>
          </a:p>
          <a:p>
            <a:r>
              <a:rPr lang="en-US" dirty="0" err="1">
                <a:latin typeface="+mj-lt"/>
              </a:rPr>
              <a:t>app.listen</a:t>
            </a:r>
            <a:r>
              <a:rPr lang="en-US" dirty="0">
                <a:latin typeface="+mj-lt"/>
              </a:rPr>
              <a:t>(3000);</a:t>
            </a:r>
          </a:p>
          <a:p>
            <a:endParaRPr lang="en-US" dirty="0">
              <a:latin typeface="+mj-lt"/>
            </a:endParaRPr>
          </a:p>
        </p:txBody>
      </p:sp>
    </p:spTree>
    <p:extLst>
      <p:ext uri="{BB962C8B-B14F-4D97-AF65-F5344CB8AC3E}">
        <p14:creationId xmlns:p14="http://schemas.microsoft.com/office/powerpoint/2010/main" val="101608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52963" y="479252"/>
            <a:ext cx="4265186" cy="2139553"/>
          </a:xfrm>
        </p:spPr>
        <p:txBody>
          <a:bodyPr>
            <a:noAutofit/>
          </a:bodyPr>
          <a:lstStyle/>
          <a:p>
            <a:r>
              <a:rPr lang="en-US" dirty="0">
                <a:latin typeface="+mj-lt"/>
              </a:rPr>
              <a:t>Now, we create index.html file in the ‘public’ directory. It will be the main page where we will place our calendar. Here is the content of this file:</a:t>
            </a:r>
          </a:p>
          <a:p>
            <a:endParaRPr lang="en-US" dirty="0">
              <a:latin typeface="+mj-lt"/>
            </a:endParaRPr>
          </a:p>
          <a:p>
            <a:r>
              <a:rPr lang="en-US" dirty="0">
                <a:latin typeface="+mj-lt"/>
              </a:rPr>
              <a:t>&lt;!</a:t>
            </a:r>
            <a:r>
              <a:rPr lang="en-US" dirty="0" err="1">
                <a:latin typeface="+mj-lt"/>
              </a:rPr>
              <a:t>doctype</a:t>
            </a:r>
            <a:r>
              <a:rPr lang="en-US" dirty="0">
                <a:latin typeface="+mj-lt"/>
              </a:rPr>
              <a:t> html&gt;</a:t>
            </a:r>
          </a:p>
          <a:p>
            <a:r>
              <a:rPr lang="en-US" dirty="0">
                <a:latin typeface="+mj-lt"/>
              </a:rPr>
              <a:t>&lt;head&gt;</a:t>
            </a:r>
          </a:p>
          <a:p>
            <a:r>
              <a:rPr lang="en-US" dirty="0">
                <a:latin typeface="+mj-lt"/>
              </a:rPr>
              <a:t>    &lt;meta content="text/html; charset=utf-8"&gt;</a:t>
            </a:r>
          </a:p>
          <a:p>
            <a:r>
              <a:rPr lang="en-US" dirty="0">
                <a:latin typeface="+mj-lt"/>
              </a:rPr>
              <a:t>    &lt;script </a:t>
            </a:r>
            <a:r>
              <a:rPr lang="en-US" dirty="0" err="1">
                <a:latin typeface="+mj-lt"/>
              </a:rPr>
              <a:t>src</a:t>
            </a:r>
            <a:r>
              <a:rPr lang="en-US" dirty="0">
                <a:latin typeface="+mj-lt"/>
              </a:rPr>
              <a:t>="codebase/dhtmlxscheduler.js" &gt;&lt;/script&gt;</a:t>
            </a:r>
          </a:p>
          <a:p>
            <a:r>
              <a:rPr lang="en-US" dirty="0">
                <a:latin typeface="+mj-lt"/>
              </a:rPr>
              <a:t>    &lt;link </a:t>
            </a:r>
            <a:r>
              <a:rPr lang="en-US" dirty="0" err="1">
                <a:latin typeface="+mj-lt"/>
              </a:rPr>
              <a:t>rel</a:t>
            </a:r>
            <a:r>
              <a:rPr lang="en-US" dirty="0">
                <a:latin typeface="+mj-lt"/>
              </a:rPr>
              <a:t>="</a:t>
            </a:r>
            <a:r>
              <a:rPr lang="en-US" dirty="0" err="1">
                <a:latin typeface="+mj-lt"/>
              </a:rPr>
              <a:t>stylesheet</a:t>
            </a:r>
            <a:r>
              <a:rPr lang="en-US" dirty="0">
                <a:latin typeface="+mj-lt"/>
              </a:rPr>
              <a:t>" </a:t>
            </a:r>
            <a:r>
              <a:rPr lang="en-US" dirty="0" err="1">
                <a:latin typeface="+mj-lt"/>
              </a:rPr>
              <a:t>href</a:t>
            </a:r>
            <a:r>
              <a:rPr lang="en-US" dirty="0">
                <a:latin typeface="+mj-lt"/>
              </a:rPr>
              <a:t>="codebase/dhtmlxscheduler.css"&gt;</a:t>
            </a:r>
          </a:p>
          <a:p>
            <a:r>
              <a:rPr lang="en-US" dirty="0">
                <a:latin typeface="+mj-lt"/>
              </a:rPr>
              <a:t>    &lt;style type="text/</a:t>
            </a:r>
            <a:r>
              <a:rPr lang="en-US" dirty="0" err="1">
                <a:latin typeface="+mj-lt"/>
              </a:rPr>
              <a:t>css</a:t>
            </a:r>
            <a:r>
              <a:rPr lang="en-US" dirty="0">
                <a:latin typeface="+mj-lt"/>
              </a:rPr>
              <a:t>" media="screen"&gt;</a:t>
            </a:r>
          </a:p>
          <a:p>
            <a:r>
              <a:rPr lang="en-US" dirty="0">
                <a:latin typeface="+mj-lt"/>
              </a:rPr>
              <a:t>        html, body{</a:t>
            </a:r>
          </a:p>
          <a:p>
            <a:r>
              <a:rPr lang="en-US" dirty="0">
                <a:latin typeface="+mj-lt"/>
              </a:rPr>
              <a:t>            margin:0px;</a:t>
            </a:r>
          </a:p>
          <a:p>
            <a:r>
              <a:rPr lang="en-US" dirty="0">
                <a:latin typeface="+mj-lt"/>
              </a:rPr>
              <a:t>            padding:0px;</a:t>
            </a:r>
          </a:p>
          <a:p>
            <a:r>
              <a:rPr lang="en-US" dirty="0">
                <a:latin typeface="+mj-lt"/>
              </a:rPr>
              <a:t>            height:100%;</a:t>
            </a:r>
          </a:p>
          <a:p>
            <a:r>
              <a:rPr lang="en-US" dirty="0">
                <a:latin typeface="+mj-lt"/>
              </a:rPr>
              <a:t>            </a:t>
            </a:r>
            <a:r>
              <a:rPr lang="en-US" dirty="0" err="1">
                <a:latin typeface="+mj-lt"/>
              </a:rPr>
              <a:t>overflow:hidden</a:t>
            </a:r>
            <a:r>
              <a:rPr lang="en-US" dirty="0">
                <a:latin typeface="+mj-lt"/>
              </a:rPr>
              <a:t>;</a:t>
            </a:r>
          </a:p>
          <a:p>
            <a:r>
              <a:rPr lang="en-US" dirty="0">
                <a:latin typeface="+mj-lt"/>
              </a:rPr>
              <a:t>        }  </a:t>
            </a:r>
          </a:p>
          <a:p>
            <a:r>
              <a:rPr lang="en-US" dirty="0">
                <a:latin typeface="+mj-lt"/>
              </a:rPr>
              <a:t>    &lt;/style&gt;</a:t>
            </a:r>
          </a:p>
          <a:p>
            <a:r>
              <a:rPr lang="en-US" dirty="0">
                <a:latin typeface="+mj-lt"/>
              </a:rPr>
              <a:t>&lt;/head&gt;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263488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93639" y="420638"/>
            <a:ext cx="4265186" cy="2139553"/>
          </a:xfrm>
        </p:spPr>
        <p:txBody>
          <a:bodyPr>
            <a:noAutofit/>
          </a:bodyPr>
          <a:lstStyle/>
          <a:p>
            <a:r>
              <a:rPr lang="en-US" dirty="0">
                <a:latin typeface="+mj-lt"/>
              </a:rPr>
              <a:t>&lt;script type="text/</a:t>
            </a:r>
            <a:r>
              <a:rPr lang="en-US" dirty="0" err="1">
                <a:latin typeface="+mj-lt"/>
              </a:rPr>
              <a:t>javascript</a:t>
            </a:r>
            <a:r>
              <a:rPr lang="en-US" dirty="0">
                <a:latin typeface="+mj-lt"/>
              </a:rPr>
              <a:t>" charset="utf-8"&gt;</a:t>
            </a:r>
          </a:p>
          <a:p>
            <a:r>
              <a:rPr lang="en-US" dirty="0">
                <a:latin typeface="+mj-lt"/>
              </a:rPr>
              <a:t>    function </a:t>
            </a:r>
            <a:r>
              <a:rPr lang="en-US" dirty="0" err="1">
                <a:latin typeface="+mj-lt"/>
              </a:rPr>
              <a:t>init</a:t>
            </a:r>
            <a:r>
              <a:rPr lang="en-US" dirty="0">
                <a:latin typeface="+mj-lt"/>
              </a:rPr>
              <a:t>() {</a:t>
            </a: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r>
              <a:rPr lang="en-US" dirty="0">
                <a:latin typeface="+mj-lt"/>
              </a:rPr>
              <a:t>    }</a:t>
            </a:r>
          </a:p>
          <a:p>
            <a:r>
              <a:rPr lang="en-US" dirty="0">
                <a:latin typeface="+mj-lt"/>
              </a:rPr>
              <a:t>&lt;/script&gt;</a:t>
            </a:r>
          </a:p>
          <a:p>
            <a:endParaRPr lang="en-US" dirty="0">
              <a:latin typeface="+mj-lt"/>
            </a:endParaRPr>
          </a:p>
          <a:p>
            <a:r>
              <a:rPr lang="en-US" dirty="0">
                <a:latin typeface="+mj-lt"/>
              </a:rPr>
              <a:t>&lt;body </a:t>
            </a:r>
            <a:r>
              <a:rPr lang="en-US" dirty="0" err="1">
                <a:latin typeface="+mj-lt"/>
              </a:rPr>
              <a:t>onload</a:t>
            </a:r>
            <a:r>
              <a:rPr lang="en-US" dirty="0">
                <a:latin typeface="+mj-lt"/>
              </a:rPr>
              <a:t>="</a:t>
            </a:r>
            <a:r>
              <a:rPr lang="en-US" dirty="0" err="1">
                <a:latin typeface="+mj-lt"/>
              </a:rPr>
              <a:t>init</a:t>
            </a:r>
            <a:r>
              <a:rPr lang="en-US" dirty="0">
                <a:latin typeface="+mj-lt"/>
              </a:rPr>
              <a:t>();"&gt;</a:t>
            </a:r>
          </a:p>
          <a:p>
            <a:r>
              <a:rPr lang="en-US" dirty="0">
                <a:latin typeface="+mj-lt"/>
              </a:rPr>
              <a:t>    &lt;div id="</a:t>
            </a:r>
            <a:r>
              <a:rPr lang="en-US" dirty="0" err="1">
                <a:latin typeface="+mj-lt"/>
              </a:rPr>
              <a:t>scheduler_here</a:t>
            </a:r>
            <a:r>
              <a:rPr lang="en-US" dirty="0">
                <a:latin typeface="+mj-lt"/>
              </a:rPr>
              <a:t>" class="</a:t>
            </a:r>
            <a:r>
              <a:rPr lang="en-US" dirty="0" err="1">
                <a:latin typeface="+mj-lt"/>
              </a:rPr>
              <a:t>dhx_cal_container</a:t>
            </a:r>
            <a:r>
              <a:rPr lang="en-US" dirty="0">
                <a:latin typeface="+mj-lt"/>
              </a:rPr>
              <a:t>" style='width:100%; height:100%;'&gt;</a:t>
            </a:r>
          </a:p>
          <a:p>
            <a:r>
              <a:rPr lang="en-US" dirty="0">
                <a:latin typeface="+mj-lt"/>
              </a:rPr>
              <a:t>        &lt;div class="</a:t>
            </a:r>
            <a:r>
              <a:rPr lang="en-US" dirty="0" err="1">
                <a:latin typeface="+mj-lt"/>
              </a:rPr>
              <a:t>dhx_cal_navline</a:t>
            </a:r>
            <a:r>
              <a:rPr lang="en-US" dirty="0">
                <a:latin typeface="+mj-lt"/>
              </a:rPr>
              <a:t>"&gt;</a:t>
            </a:r>
          </a:p>
          <a:p>
            <a:r>
              <a:rPr lang="en-US" dirty="0">
                <a:latin typeface="+mj-lt"/>
              </a:rPr>
              <a:t>            &lt;div class="</a:t>
            </a:r>
            <a:r>
              <a:rPr lang="en-US" dirty="0" err="1">
                <a:latin typeface="+mj-lt"/>
              </a:rPr>
              <a:t>dhx_cal_prev_button</a:t>
            </a:r>
            <a:r>
              <a:rPr lang="en-US" dirty="0">
                <a:latin typeface="+mj-lt"/>
              </a:rPr>
              <a:t>"&gt;&amp;</a:t>
            </a:r>
            <a:r>
              <a:rPr lang="en-US" dirty="0" err="1">
                <a:latin typeface="+mj-lt"/>
              </a:rPr>
              <a:t>nbsp</a:t>
            </a:r>
            <a:r>
              <a:rPr lang="en-US" dirty="0">
                <a:latin typeface="+mj-lt"/>
              </a:rPr>
              <a:t>;&lt;/div&gt;</a:t>
            </a:r>
          </a:p>
          <a:p>
            <a:r>
              <a:rPr lang="en-US" dirty="0">
                <a:latin typeface="+mj-lt"/>
              </a:rPr>
              <a:t>            &lt;div class="</a:t>
            </a:r>
            <a:r>
              <a:rPr lang="en-US" dirty="0" err="1">
                <a:latin typeface="+mj-lt"/>
              </a:rPr>
              <a:t>dhx_cal_next_button</a:t>
            </a:r>
            <a:r>
              <a:rPr lang="en-US" dirty="0">
                <a:latin typeface="+mj-lt"/>
              </a:rPr>
              <a:t>"&gt;&amp;</a:t>
            </a:r>
            <a:r>
              <a:rPr lang="en-US" dirty="0" err="1">
                <a:latin typeface="+mj-lt"/>
              </a:rPr>
              <a:t>nbsp</a:t>
            </a:r>
            <a:r>
              <a:rPr lang="en-US" dirty="0">
                <a:latin typeface="+mj-lt"/>
              </a:rPr>
              <a:t>;&lt;/div&gt;</a:t>
            </a:r>
          </a:p>
          <a:p>
            <a:r>
              <a:rPr lang="en-US" dirty="0">
                <a:latin typeface="+mj-lt"/>
              </a:rPr>
              <a:t>            &lt;</a:t>
            </a:r>
            <a:r>
              <a:rPr lang="en-US" dirty="0" smtClean="0">
                <a:latin typeface="+mj-lt"/>
              </a:rPr>
              <a:t>div</a:t>
            </a:r>
            <a:endParaRPr lang="en-US" dirty="0">
              <a:latin typeface="+mj-lt"/>
            </a:endParaRPr>
          </a:p>
        </p:txBody>
      </p:sp>
    </p:spTree>
    <p:extLst>
      <p:ext uri="{BB962C8B-B14F-4D97-AF65-F5344CB8AC3E}">
        <p14:creationId xmlns:p14="http://schemas.microsoft.com/office/powerpoint/2010/main" val="573109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29517" y="784053"/>
            <a:ext cx="4265186" cy="2139553"/>
          </a:xfrm>
        </p:spPr>
        <p:txBody>
          <a:bodyPr>
            <a:noAutofit/>
          </a:bodyPr>
          <a:lstStyle/>
          <a:p>
            <a:r>
              <a:rPr lang="en-US" dirty="0">
                <a:latin typeface="+mj-lt"/>
              </a:rPr>
              <a:t>class="</a:t>
            </a:r>
            <a:r>
              <a:rPr lang="en-US" dirty="0" err="1">
                <a:latin typeface="+mj-lt"/>
              </a:rPr>
              <a:t>dhx_cal_today_button</a:t>
            </a:r>
            <a:r>
              <a:rPr lang="en-US" dirty="0">
                <a:latin typeface="+mj-lt"/>
              </a:rPr>
              <a:t>"&gt;&lt;/div&gt;</a:t>
            </a:r>
          </a:p>
          <a:p>
            <a:r>
              <a:rPr lang="en-US" dirty="0">
                <a:latin typeface="+mj-lt"/>
              </a:rPr>
              <a:t>            &lt;div class="</a:t>
            </a:r>
            <a:r>
              <a:rPr lang="en-US" dirty="0" err="1">
                <a:latin typeface="+mj-lt"/>
              </a:rPr>
              <a:t>dhx_cal_date</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day_tab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week_tab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month_tab</a:t>
            </a:r>
            <a:r>
              <a:rPr lang="en-US" dirty="0">
                <a:latin typeface="+mj-lt"/>
              </a:rPr>
              <a:t>"&gt;&lt;/div&gt;</a:t>
            </a:r>
          </a:p>
          <a:p>
            <a:r>
              <a:rPr lang="en-US" dirty="0">
                <a:latin typeface="+mj-lt"/>
              </a:rPr>
              <a:t>        &lt;/div&gt;</a:t>
            </a:r>
          </a:p>
          <a:p>
            <a:r>
              <a:rPr lang="en-US" dirty="0">
                <a:latin typeface="+mj-lt"/>
              </a:rPr>
              <a:t>        &lt;div class="</a:t>
            </a:r>
            <a:r>
              <a:rPr lang="en-US" dirty="0" err="1">
                <a:latin typeface="+mj-lt"/>
              </a:rPr>
              <a:t>dhx_cal_header</a:t>
            </a:r>
            <a:r>
              <a:rPr lang="en-US" dirty="0">
                <a:latin typeface="+mj-lt"/>
              </a:rPr>
              <a:t>"&gt;</a:t>
            </a:r>
          </a:p>
          <a:p>
            <a:r>
              <a:rPr lang="en-US" dirty="0">
                <a:latin typeface="+mj-lt"/>
              </a:rPr>
              <a:t>        &lt;/div&gt;</a:t>
            </a:r>
          </a:p>
          <a:p>
            <a:r>
              <a:rPr lang="en-US" dirty="0">
                <a:latin typeface="+mj-lt"/>
              </a:rPr>
              <a:t>        &lt;div class="</a:t>
            </a:r>
            <a:r>
              <a:rPr lang="en-US" dirty="0" err="1">
                <a:latin typeface="+mj-lt"/>
              </a:rPr>
              <a:t>dhx_cal_data</a:t>
            </a:r>
            <a:r>
              <a:rPr lang="en-US" dirty="0">
                <a:latin typeface="+mj-lt"/>
              </a:rPr>
              <a:t>"&gt;</a:t>
            </a:r>
          </a:p>
          <a:p>
            <a:r>
              <a:rPr lang="en-US" dirty="0">
                <a:latin typeface="+mj-lt"/>
              </a:rPr>
              <a:t>        &lt;/div&gt;</a:t>
            </a:r>
          </a:p>
          <a:p>
            <a:r>
              <a:rPr lang="en-US" dirty="0">
                <a:latin typeface="+mj-lt"/>
              </a:rPr>
              <a:t>    &lt;/div&gt;</a:t>
            </a:r>
          </a:p>
          <a:p>
            <a:r>
              <a:rPr lang="en-US" dirty="0">
                <a:latin typeface="+mj-lt"/>
              </a:rPr>
              <a:t>&lt;/body&gt;</a:t>
            </a:r>
          </a:p>
          <a:p>
            <a:r>
              <a:rPr lang="en-US" dirty="0">
                <a:latin typeface="+mj-lt"/>
              </a:rPr>
              <a:t>This is the basic HTML code needed for working with </a:t>
            </a:r>
            <a:r>
              <a:rPr lang="en-US" dirty="0" err="1">
                <a:latin typeface="+mj-lt"/>
              </a:rPr>
              <a:t>dhtmlxScheduler</a:t>
            </a:r>
            <a:r>
              <a:rPr lang="en-US" dirty="0">
                <a:latin typeface="+mj-lt"/>
              </a:rPr>
              <a: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392470505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1214</Words>
  <Application>Microsoft Office PowerPoint</Application>
  <PresentationFormat>On-screen Show (16:9)</PresentationFormat>
  <Paragraphs>180</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Back-end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Shashank</cp:lastModifiedBy>
  <cp:revision>11</cp:revision>
  <dcterms:created xsi:type="dcterms:W3CDTF">2020-08-12T13:21:46Z</dcterms:created>
  <dcterms:modified xsi:type="dcterms:W3CDTF">2023-04-28T06:52:24Z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4da82833baf24e40bdd7f4699616847f</vt:lpwstr>
  </property>
</Properties>
</file>